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Lst>
  <p:notesMasterIdLst>
    <p:notesMasterId r:id="rId15"/>
  </p:notesMasterIdLst>
  <p:sldIdLst>
    <p:sldId id="385" r:id="rId2"/>
    <p:sldId id="388" r:id="rId3"/>
    <p:sldId id="397" r:id="rId4"/>
    <p:sldId id="395" r:id="rId5"/>
    <p:sldId id="390" r:id="rId6"/>
    <p:sldId id="393" r:id="rId7"/>
    <p:sldId id="406" r:id="rId8"/>
    <p:sldId id="399" r:id="rId9"/>
    <p:sldId id="403" r:id="rId10"/>
    <p:sldId id="401" r:id="rId11"/>
    <p:sldId id="405" r:id="rId12"/>
    <p:sldId id="400" r:id="rId13"/>
    <p:sldId id="387" r:id="rId14"/>
  </p:sldIdLst>
  <p:sldSz cx="12192000" cy="6858000"/>
  <p:notesSz cx="6794500" cy="9931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62261"/>
    <a:srgbClr val="199CD9"/>
    <a:srgbClr val="262262"/>
    <a:srgbClr val="456024"/>
    <a:srgbClr val="20305C"/>
    <a:srgbClr val="45005C"/>
    <a:srgbClr val="00555C"/>
    <a:srgbClr val="FEDD00"/>
    <a:srgbClr val="1C9C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8B1C4F-D88F-4AD4-9A34-763789703E9B}" v="164" dt="2026-04-08T08:44:02.7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324" autoAdjust="0"/>
  </p:normalViewPr>
  <p:slideViewPr>
    <p:cSldViewPr snapToGrid="0">
      <p:cViewPr varScale="1">
        <p:scale>
          <a:sx n="61" d="100"/>
          <a:sy n="61" d="100"/>
        </p:scale>
        <p:origin x="884" y="4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lström Måns" userId="2db9ca29-5386-452d-be04-047a7f61f4c9" providerId="ADAL" clId="{F4E6E137-4BA3-4F7E-BF7B-D29B36FAB4F0}"/>
    <pc:docChg chg="undo custSel addSld delSld modSld sldOrd">
      <pc:chgData name="Wallström Måns" userId="2db9ca29-5386-452d-be04-047a7f61f4c9" providerId="ADAL" clId="{F4E6E137-4BA3-4F7E-BF7B-D29B36FAB4F0}" dt="2026-04-08T08:57:35.080" v="1254" actId="20577"/>
      <pc:docMkLst>
        <pc:docMk/>
      </pc:docMkLst>
      <pc:sldChg chg="modSp mod">
        <pc:chgData name="Wallström Måns" userId="2db9ca29-5386-452d-be04-047a7f61f4c9" providerId="ADAL" clId="{F4E6E137-4BA3-4F7E-BF7B-D29B36FAB4F0}" dt="2026-04-08T08:57:35.080" v="1254" actId="20577"/>
        <pc:sldMkLst>
          <pc:docMk/>
          <pc:sldMk cId="1957311858" sldId="385"/>
        </pc:sldMkLst>
        <pc:spChg chg="mod">
          <ac:chgData name="Wallström Måns" userId="2db9ca29-5386-452d-be04-047a7f61f4c9" providerId="ADAL" clId="{F4E6E137-4BA3-4F7E-BF7B-D29B36FAB4F0}" dt="2026-04-08T08:57:35.080" v="1254" actId="20577"/>
          <ac:spMkLst>
            <pc:docMk/>
            <pc:sldMk cId="1957311858" sldId="385"/>
            <ac:spMk id="147" creationId="{EF9035E5-78DD-D897-BB41-295164C3C00C}"/>
          </ac:spMkLst>
        </pc:spChg>
      </pc:sldChg>
      <pc:sldChg chg="addSp delSp modSp mod modClrScheme chgLayout">
        <pc:chgData name="Wallström Måns" userId="2db9ca29-5386-452d-be04-047a7f61f4c9" providerId="ADAL" clId="{F4E6E137-4BA3-4F7E-BF7B-D29B36FAB4F0}" dt="2026-04-08T08:08:23.865" v="742" actId="700"/>
        <pc:sldMkLst>
          <pc:docMk/>
          <pc:sldMk cId="2723341588" sldId="390"/>
        </pc:sldMkLst>
        <pc:spChg chg="mod ord">
          <ac:chgData name="Wallström Måns" userId="2db9ca29-5386-452d-be04-047a7f61f4c9" providerId="ADAL" clId="{F4E6E137-4BA3-4F7E-BF7B-D29B36FAB4F0}" dt="2026-04-08T08:08:23.865" v="742" actId="700"/>
          <ac:spMkLst>
            <pc:docMk/>
            <pc:sldMk cId="2723341588" sldId="390"/>
            <ac:spMk id="2" creationId="{C7541965-EE6C-05AB-031B-F35DD9896F04}"/>
          </ac:spMkLst>
        </pc:spChg>
        <pc:spChg chg="add del mod ord">
          <ac:chgData name="Wallström Måns" userId="2db9ca29-5386-452d-be04-047a7f61f4c9" providerId="ADAL" clId="{F4E6E137-4BA3-4F7E-BF7B-D29B36FAB4F0}" dt="2026-04-08T08:07:33.455" v="726" actId="700"/>
          <ac:spMkLst>
            <pc:docMk/>
            <pc:sldMk cId="2723341588" sldId="390"/>
            <ac:spMk id="3" creationId="{77A4310E-E545-F4A3-E2D7-0256D71C406F}"/>
          </ac:spMkLst>
        </pc:spChg>
        <pc:spChg chg="mod ord">
          <ac:chgData name="Wallström Måns" userId="2db9ca29-5386-452d-be04-047a7f61f4c9" providerId="ADAL" clId="{F4E6E137-4BA3-4F7E-BF7B-D29B36FAB4F0}" dt="2026-04-08T08:08:23.865" v="742" actId="700"/>
          <ac:spMkLst>
            <pc:docMk/>
            <pc:sldMk cId="2723341588" sldId="390"/>
            <ac:spMk id="4" creationId="{3A684C75-DBFF-0FA8-DE9D-EF9FBF6E1994}"/>
          </ac:spMkLst>
        </pc:spChg>
        <pc:spChg chg="add del mod ord">
          <ac:chgData name="Wallström Måns" userId="2db9ca29-5386-452d-be04-047a7f61f4c9" providerId="ADAL" clId="{F4E6E137-4BA3-4F7E-BF7B-D29B36FAB4F0}" dt="2026-04-08T08:08:23.865" v="742" actId="700"/>
          <ac:spMkLst>
            <pc:docMk/>
            <pc:sldMk cId="2723341588" sldId="390"/>
            <ac:spMk id="5" creationId="{2C529674-93E3-6FC6-ED85-A15249A1458F}"/>
          </ac:spMkLst>
        </pc:spChg>
        <pc:spChg chg="add del mod ord">
          <ac:chgData name="Wallström Måns" userId="2db9ca29-5386-452d-be04-047a7f61f4c9" providerId="ADAL" clId="{F4E6E137-4BA3-4F7E-BF7B-D29B36FAB4F0}" dt="2026-04-08T08:08:22.190" v="738" actId="700"/>
          <ac:spMkLst>
            <pc:docMk/>
            <pc:sldMk cId="2723341588" sldId="390"/>
            <ac:spMk id="6" creationId="{F3315364-B388-5029-8CED-1DA667ACDCCE}"/>
          </ac:spMkLst>
        </pc:spChg>
        <pc:spChg chg="mod">
          <ac:chgData name="Wallström Måns" userId="2db9ca29-5386-452d-be04-047a7f61f4c9" providerId="ADAL" clId="{F4E6E137-4BA3-4F7E-BF7B-D29B36FAB4F0}" dt="2026-04-08T08:08:22.541" v="739" actId="1076"/>
          <ac:spMkLst>
            <pc:docMk/>
            <pc:sldMk cId="2723341588" sldId="390"/>
            <ac:spMk id="9" creationId="{567C08D5-8AA3-75AA-AACA-C64F94F47E09}"/>
          </ac:spMkLst>
        </pc:spChg>
        <pc:graphicFrameChg chg="mod ord">
          <ac:chgData name="Wallström Måns" userId="2db9ca29-5386-452d-be04-047a7f61f4c9" providerId="ADAL" clId="{F4E6E137-4BA3-4F7E-BF7B-D29B36FAB4F0}" dt="2026-04-08T08:08:23.865" v="742" actId="700"/>
          <ac:graphicFrameMkLst>
            <pc:docMk/>
            <pc:sldMk cId="2723341588" sldId="390"/>
            <ac:graphicFrameMk id="8" creationId="{BC41EEA3-D24E-C0E1-8854-286F5B64DF44}"/>
          </ac:graphicFrameMkLst>
        </pc:graphicFrameChg>
      </pc:sldChg>
      <pc:sldChg chg="modSp mod ord">
        <pc:chgData name="Wallström Måns" userId="2db9ca29-5386-452d-be04-047a7f61f4c9" providerId="ADAL" clId="{F4E6E137-4BA3-4F7E-BF7B-D29B36FAB4F0}" dt="2026-04-08T08:55:04.153" v="1234" actId="20577"/>
        <pc:sldMkLst>
          <pc:docMk/>
          <pc:sldMk cId="488769474" sldId="400"/>
        </pc:sldMkLst>
        <pc:spChg chg="mod">
          <ac:chgData name="Wallström Måns" userId="2db9ca29-5386-452d-be04-047a7f61f4c9" providerId="ADAL" clId="{F4E6E137-4BA3-4F7E-BF7B-D29B36FAB4F0}" dt="2026-04-08T08:55:04.153" v="1234" actId="20577"/>
          <ac:spMkLst>
            <pc:docMk/>
            <pc:sldMk cId="488769474" sldId="400"/>
            <ac:spMk id="4" creationId="{73149FE9-8FE3-4813-3B42-96F91F25CA39}"/>
          </ac:spMkLst>
        </pc:spChg>
      </pc:sldChg>
      <pc:sldChg chg="modSp mod">
        <pc:chgData name="Wallström Måns" userId="2db9ca29-5386-452d-be04-047a7f61f4c9" providerId="ADAL" clId="{F4E6E137-4BA3-4F7E-BF7B-D29B36FAB4F0}" dt="2026-04-07T14:51:41.006" v="77" actId="20577"/>
        <pc:sldMkLst>
          <pc:docMk/>
          <pc:sldMk cId="3701326384" sldId="401"/>
        </pc:sldMkLst>
        <pc:spChg chg="mod">
          <ac:chgData name="Wallström Måns" userId="2db9ca29-5386-452d-be04-047a7f61f4c9" providerId="ADAL" clId="{F4E6E137-4BA3-4F7E-BF7B-D29B36FAB4F0}" dt="2026-04-07T14:51:41.006" v="77" actId="20577"/>
          <ac:spMkLst>
            <pc:docMk/>
            <pc:sldMk cId="3701326384" sldId="401"/>
            <ac:spMk id="4" creationId="{E44A79F6-5CBE-6FF6-B9FC-BB664EE675AB}"/>
          </ac:spMkLst>
        </pc:spChg>
      </pc:sldChg>
      <pc:sldChg chg="add del">
        <pc:chgData name="Wallström Måns" userId="2db9ca29-5386-452d-be04-047a7f61f4c9" providerId="ADAL" clId="{F4E6E137-4BA3-4F7E-BF7B-D29B36FAB4F0}" dt="2026-04-08T08:10:31.866" v="743" actId="2696"/>
        <pc:sldMkLst>
          <pc:docMk/>
          <pc:sldMk cId="3852598659" sldId="402"/>
        </pc:sldMkLst>
      </pc:sldChg>
      <pc:sldChg chg="addSp delSp modSp new mod">
        <pc:chgData name="Wallström Måns" userId="2db9ca29-5386-452d-be04-047a7f61f4c9" providerId="ADAL" clId="{F4E6E137-4BA3-4F7E-BF7B-D29B36FAB4F0}" dt="2026-04-07T15:11:59.859" v="410" actId="20577"/>
        <pc:sldMkLst>
          <pc:docMk/>
          <pc:sldMk cId="2750581353" sldId="403"/>
        </pc:sldMkLst>
        <pc:spChg chg="del">
          <ac:chgData name="Wallström Måns" userId="2db9ca29-5386-452d-be04-047a7f61f4c9" providerId="ADAL" clId="{F4E6E137-4BA3-4F7E-BF7B-D29B36FAB4F0}" dt="2026-04-07T14:24:12.484" v="2"/>
          <ac:spMkLst>
            <pc:docMk/>
            <pc:sldMk cId="2750581353" sldId="403"/>
            <ac:spMk id="2" creationId="{344F8B7F-5242-5A37-B4E6-70760297CD60}"/>
          </ac:spMkLst>
        </pc:spChg>
        <pc:spChg chg="mod">
          <ac:chgData name="Wallström Måns" userId="2db9ca29-5386-452d-be04-047a7f61f4c9" providerId="ADAL" clId="{F4E6E137-4BA3-4F7E-BF7B-D29B36FAB4F0}" dt="2026-04-07T15:10:54.934" v="282" actId="20577"/>
          <ac:spMkLst>
            <pc:docMk/>
            <pc:sldMk cId="2750581353" sldId="403"/>
            <ac:spMk id="3" creationId="{A49F3DF0-3C9D-017D-864C-F82D7A3F8FEE}"/>
          </ac:spMkLst>
        </pc:spChg>
        <pc:spChg chg="mod">
          <ac:chgData name="Wallström Måns" userId="2db9ca29-5386-452d-be04-047a7f61f4c9" providerId="ADAL" clId="{F4E6E137-4BA3-4F7E-BF7B-D29B36FAB4F0}" dt="2026-04-07T15:11:59.859" v="410" actId="20577"/>
          <ac:spMkLst>
            <pc:docMk/>
            <pc:sldMk cId="2750581353" sldId="403"/>
            <ac:spMk id="4" creationId="{DBFB8041-B27F-1F46-999C-EB4795D9CB1C}"/>
          </ac:spMkLst>
        </pc:spChg>
        <pc:spChg chg="add del mod">
          <ac:chgData name="Wallström Måns" userId="2db9ca29-5386-452d-be04-047a7f61f4c9" providerId="ADAL" clId="{F4E6E137-4BA3-4F7E-BF7B-D29B36FAB4F0}" dt="2026-04-07T15:10:47.287" v="281"/>
          <ac:spMkLst>
            <pc:docMk/>
            <pc:sldMk cId="2750581353" sldId="403"/>
            <ac:spMk id="7" creationId="{F3F62896-ED20-10DE-3A93-66E0F98F8E15}"/>
          </ac:spMkLst>
        </pc:spChg>
        <pc:graphicFrameChg chg="add del mod">
          <ac:chgData name="Wallström Måns" userId="2db9ca29-5386-452d-be04-047a7f61f4c9" providerId="ADAL" clId="{F4E6E137-4BA3-4F7E-BF7B-D29B36FAB4F0}" dt="2026-04-07T15:10:46.080" v="279" actId="478"/>
          <ac:graphicFrameMkLst>
            <pc:docMk/>
            <pc:sldMk cId="2750581353" sldId="403"/>
            <ac:graphicFrameMk id="5" creationId="{837D9321-0318-82F4-DC75-4A274D124A16}"/>
          </ac:graphicFrameMkLst>
        </pc:graphicFrameChg>
        <pc:graphicFrameChg chg="add mod">
          <ac:chgData name="Wallström Måns" userId="2db9ca29-5386-452d-be04-047a7f61f4c9" providerId="ADAL" clId="{F4E6E137-4BA3-4F7E-BF7B-D29B36FAB4F0}" dt="2026-04-07T15:10:47.287" v="281"/>
          <ac:graphicFrameMkLst>
            <pc:docMk/>
            <pc:sldMk cId="2750581353" sldId="403"/>
            <ac:graphicFrameMk id="8" creationId="{21EFAE82-2277-E356-DA12-9A859EE60A66}"/>
          </ac:graphicFrameMkLst>
        </pc:graphicFrameChg>
      </pc:sldChg>
      <pc:sldChg chg="addSp delSp modSp new del mod modClrScheme chgLayout">
        <pc:chgData name="Wallström Måns" userId="2db9ca29-5386-452d-be04-047a7f61f4c9" providerId="ADAL" clId="{F4E6E137-4BA3-4F7E-BF7B-D29B36FAB4F0}" dt="2026-04-08T08:35:40.336" v="746" actId="47"/>
        <pc:sldMkLst>
          <pc:docMk/>
          <pc:sldMk cId="1540797537" sldId="404"/>
        </pc:sldMkLst>
        <pc:spChg chg="del mod ord">
          <ac:chgData name="Wallström Måns" userId="2db9ca29-5386-452d-be04-047a7f61f4c9" providerId="ADAL" clId="{F4E6E137-4BA3-4F7E-BF7B-D29B36FAB4F0}" dt="2026-04-07T14:33:09.307" v="4" actId="700"/>
          <ac:spMkLst>
            <pc:docMk/>
            <pc:sldMk cId="1540797537" sldId="404"/>
            <ac:spMk id="2" creationId="{D3EA6232-677F-896A-DAE4-A15BC26F1C41}"/>
          </ac:spMkLst>
        </pc:spChg>
        <pc:spChg chg="del mod ord">
          <ac:chgData name="Wallström Måns" userId="2db9ca29-5386-452d-be04-047a7f61f4c9" providerId="ADAL" clId="{F4E6E137-4BA3-4F7E-BF7B-D29B36FAB4F0}" dt="2026-04-07T14:33:09.307" v="4" actId="700"/>
          <ac:spMkLst>
            <pc:docMk/>
            <pc:sldMk cId="1540797537" sldId="404"/>
            <ac:spMk id="3" creationId="{46966065-3C86-3585-EDC9-097BC0477D7D}"/>
          </ac:spMkLst>
        </pc:spChg>
        <pc:spChg chg="mod ord">
          <ac:chgData name="Wallström Måns" userId="2db9ca29-5386-452d-be04-047a7f61f4c9" providerId="ADAL" clId="{F4E6E137-4BA3-4F7E-BF7B-D29B36FAB4F0}" dt="2026-04-07T14:37:42.072" v="39" actId="700"/>
          <ac:spMkLst>
            <pc:docMk/>
            <pc:sldMk cId="1540797537" sldId="404"/>
            <ac:spMk id="4" creationId="{25CF1101-77C9-5D5A-6903-CD8D3A1F34D1}"/>
          </ac:spMkLst>
        </pc:spChg>
        <pc:spChg chg="add mod ord">
          <ac:chgData name="Wallström Måns" userId="2db9ca29-5386-452d-be04-047a7f61f4c9" providerId="ADAL" clId="{F4E6E137-4BA3-4F7E-BF7B-D29B36FAB4F0}" dt="2026-04-07T14:37:42.072" v="39" actId="700"/>
          <ac:spMkLst>
            <pc:docMk/>
            <pc:sldMk cId="1540797537" sldId="404"/>
            <ac:spMk id="5" creationId="{864714D9-4745-3002-519B-02EB9931FDB5}"/>
          </ac:spMkLst>
        </pc:spChg>
        <pc:spChg chg="add del mod ord">
          <ac:chgData name="Wallström Måns" userId="2db9ca29-5386-452d-be04-047a7f61f4c9" providerId="ADAL" clId="{F4E6E137-4BA3-4F7E-BF7B-D29B36FAB4F0}" dt="2026-04-07T14:37:42.072" v="39" actId="700"/>
          <ac:spMkLst>
            <pc:docMk/>
            <pc:sldMk cId="1540797537" sldId="404"/>
            <ac:spMk id="6" creationId="{AC453738-E0A4-05BC-372D-268439A9D85D}"/>
          </ac:spMkLst>
        </pc:spChg>
        <pc:spChg chg="add del mod ord">
          <ac:chgData name="Wallström Måns" userId="2db9ca29-5386-452d-be04-047a7f61f4c9" providerId="ADAL" clId="{F4E6E137-4BA3-4F7E-BF7B-D29B36FAB4F0}" dt="2026-04-07T14:37:42.072" v="39" actId="700"/>
          <ac:spMkLst>
            <pc:docMk/>
            <pc:sldMk cId="1540797537" sldId="404"/>
            <ac:spMk id="7" creationId="{A492006C-8F47-43AF-5350-6D9AA1927A0D}"/>
          </ac:spMkLst>
        </pc:spChg>
        <pc:spChg chg="add del mod ord">
          <ac:chgData name="Wallström Måns" userId="2db9ca29-5386-452d-be04-047a7f61f4c9" providerId="ADAL" clId="{F4E6E137-4BA3-4F7E-BF7B-D29B36FAB4F0}" dt="2026-04-07T14:37:51.159" v="42"/>
          <ac:spMkLst>
            <pc:docMk/>
            <pc:sldMk cId="1540797537" sldId="404"/>
            <ac:spMk id="8" creationId="{1801DE8B-0F7E-9C85-D8DD-FA947350302E}"/>
          </ac:spMkLst>
        </pc:spChg>
        <pc:spChg chg="add del mod ord">
          <ac:chgData name="Wallström Måns" userId="2db9ca29-5386-452d-be04-047a7f61f4c9" providerId="ADAL" clId="{F4E6E137-4BA3-4F7E-BF7B-D29B36FAB4F0}" dt="2026-04-07T14:37:44.252" v="41"/>
          <ac:spMkLst>
            <pc:docMk/>
            <pc:sldMk cId="1540797537" sldId="404"/>
            <ac:spMk id="9" creationId="{942D9070-147C-A3D9-EF61-83E1D82F68D1}"/>
          </ac:spMkLst>
        </pc:spChg>
        <pc:spChg chg="add del mod">
          <ac:chgData name="Wallström Måns" userId="2db9ca29-5386-452d-be04-047a7f61f4c9" providerId="ADAL" clId="{F4E6E137-4BA3-4F7E-BF7B-D29B36FAB4F0}" dt="2026-04-07T15:05:58.991" v="277"/>
          <ac:spMkLst>
            <pc:docMk/>
            <pc:sldMk cId="1540797537" sldId="404"/>
            <ac:spMk id="13" creationId="{8A1B16E0-1325-60DE-E8BF-3331F4C60979}"/>
          </ac:spMkLst>
        </pc:spChg>
        <pc:graphicFrameChg chg="add del mod">
          <ac:chgData name="Wallström Måns" userId="2db9ca29-5386-452d-be04-047a7f61f4c9" providerId="ADAL" clId="{F4E6E137-4BA3-4F7E-BF7B-D29B36FAB4F0}" dt="2026-04-07T15:05:57.137" v="275" actId="478"/>
          <ac:graphicFrameMkLst>
            <pc:docMk/>
            <pc:sldMk cId="1540797537" sldId="404"/>
            <ac:graphicFrameMk id="10" creationId="{E9EA6DA2-4355-9844-1D1A-1E3A17E37C05}"/>
          </ac:graphicFrameMkLst>
        </pc:graphicFrameChg>
        <pc:graphicFrameChg chg="add mod">
          <ac:chgData name="Wallström Måns" userId="2db9ca29-5386-452d-be04-047a7f61f4c9" providerId="ADAL" clId="{F4E6E137-4BA3-4F7E-BF7B-D29B36FAB4F0}" dt="2026-04-07T14:37:51.159" v="42"/>
          <ac:graphicFrameMkLst>
            <pc:docMk/>
            <pc:sldMk cId="1540797537" sldId="404"/>
            <ac:graphicFrameMk id="11" creationId="{19BD586C-9379-EDF3-7BD6-30BED44BDC0D}"/>
          </ac:graphicFrameMkLst>
        </pc:graphicFrameChg>
        <pc:graphicFrameChg chg="add mod">
          <ac:chgData name="Wallström Måns" userId="2db9ca29-5386-452d-be04-047a7f61f4c9" providerId="ADAL" clId="{F4E6E137-4BA3-4F7E-BF7B-D29B36FAB4F0}" dt="2026-04-07T15:05:58.991" v="277"/>
          <ac:graphicFrameMkLst>
            <pc:docMk/>
            <pc:sldMk cId="1540797537" sldId="404"/>
            <ac:graphicFrameMk id="14" creationId="{2E489C11-7719-0FD5-198A-9EA1458953B9}"/>
          </ac:graphicFrameMkLst>
        </pc:graphicFrameChg>
      </pc:sldChg>
      <pc:sldChg chg="addSp delSp modSp new mod ord">
        <pc:chgData name="Wallström Måns" userId="2db9ca29-5386-452d-be04-047a7f61f4c9" providerId="ADAL" clId="{F4E6E137-4BA3-4F7E-BF7B-D29B36FAB4F0}" dt="2026-04-08T08:10:37.910" v="745"/>
        <pc:sldMkLst>
          <pc:docMk/>
          <pc:sldMk cId="1867589218" sldId="405"/>
        </pc:sldMkLst>
        <pc:spChg chg="del mod">
          <ac:chgData name="Wallström Måns" userId="2db9ca29-5386-452d-be04-047a7f61f4c9" providerId="ADAL" clId="{F4E6E137-4BA3-4F7E-BF7B-D29B36FAB4F0}" dt="2026-04-07T15:16:33.981" v="466"/>
          <ac:spMkLst>
            <pc:docMk/>
            <pc:sldMk cId="1867589218" sldId="405"/>
            <ac:spMk id="2" creationId="{773440F8-ECD5-07F9-8B95-A45A955E403C}"/>
          </ac:spMkLst>
        </pc:spChg>
        <pc:spChg chg="mod">
          <ac:chgData name="Wallström Måns" userId="2db9ca29-5386-452d-be04-047a7f61f4c9" providerId="ADAL" clId="{F4E6E137-4BA3-4F7E-BF7B-D29B36FAB4F0}" dt="2026-04-07T15:16:31.938" v="463" actId="20577"/>
          <ac:spMkLst>
            <pc:docMk/>
            <pc:sldMk cId="1867589218" sldId="405"/>
            <ac:spMk id="3" creationId="{9306B80B-F038-FD64-5700-F88F0ACF0473}"/>
          </ac:spMkLst>
        </pc:spChg>
        <pc:spChg chg="mod">
          <ac:chgData name="Wallström Måns" userId="2db9ca29-5386-452d-be04-047a7f61f4c9" providerId="ADAL" clId="{F4E6E137-4BA3-4F7E-BF7B-D29B36FAB4F0}" dt="2026-04-07T15:17:48.074" v="719" actId="20577"/>
          <ac:spMkLst>
            <pc:docMk/>
            <pc:sldMk cId="1867589218" sldId="405"/>
            <ac:spMk id="4" creationId="{5000FAF7-3900-9051-11F2-76BC85F95827}"/>
          </ac:spMkLst>
        </pc:spChg>
        <pc:graphicFrameChg chg="add mod">
          <ac:chgData name="Wallström Måns" userId="2db9ca29-5386-452d-be04-047a7f61f4c9" providerId="ADAL" clId="{F4E6E137-4BA3-4F7E-BF7B-D29B36FAB4F0}" dt="2026-04-07T15:16:47.328" v="536" actId="20577"/>
          <ac:graphicFrameMkLst>
            <pc:docMk/>
            <pc:sldMk cId="1867589218" sldId="405"/>
            <ac:graphicFrameMk id="5" creationId="{2E06476C-08D5-ED33-B23B-92E2AC886E5F}"/>
          </ac:graphicFrameMkLst>
        </pc:graphicFrameChg>
      </pc:sldChg>
      <pc:sldChg chg="addSp delSp modSp new mod ord">
        <pc:chgData name="Wallström Måns" userId="2db9ca29-5386-452d-be04-047a7f61f4c9" providerId="ADAL" clId="{F4E6E137-4BA3-4F7E-BF7B-D29B36FAB4F0}" dt="2026-04-08T08:57:01.324" v="1253" actId="27918"/>
        <pc:sldMkLst>
          <pc:docMk/>
          <pc:sldMk cId="1334379773" sldId="406"/>
        </pc:sldMkLst>
        <pc:spChg chg="del">
          <ac:chgData name="Wallström Måns" userId="2db9ca29-5386-452d-be04-047a7f61f4c9" providerId="ADAL" clId="{F4E6E137-4BA3-4F7E-BF7B-D29B36FAB4F0}" dt="2026-04-08T08:42:11.119" v="749"/>
          <ac:spMkLst>
            <pc:docMk/>
            <pc:sldMk cId="1334379773" sldId="406"/>
            <ac:spMk id="2" creationId="{D6FE7C68-649E-12D2-8C9E-16FC8564F0A8}"/>
          </ac:spMkLst>
        </pc:spChg>
        <pc:spChg chg="mod">
          <ac:chgData name="Wallström Måns" userId="2db9ca29-5386-452d-be04-047a7f61f4c9" providerId="ADAL" clId="{F4E6E137-4BA3-4F7E-BF7B-D29B36FAB4F0}" dt="2026-04-08T08:42:28.244" v="805" actId="20577"/>
          <ac:spMkLst>
            <pc:docMk/>
            <pc:sldMk cId="1334379773" sldId="406"/>
            <ac:spMk id="3" creationId="{57F0972B-FDA3-41DC-AA0C-6CA1E448DEA5}"/>
          </ac:spMkLst>
        </pc:spChg>
        <pc:spChg chg="mod">
          <ac:chgData name="Wallström Måns" userId="2db9ca29-5386-452d-be04-047a7f61f4c9" providerId="ADAL" clId="{F4E6E137-4BA3-4F7E-BF7B-D29B36FAB4F0}" dt="2026-04-08T08:49:02.068" v="1030" actId="20577"/>
          <ac:spMkLst>
            <pc:docMk/>
            <pc:sldMk cId="1334379773" sldId="406"/>
            <ac:spMk id="4" creationId="{4A970DFB-2996-E07D-7521-9F03D5358199}"/>
          </ac:spMkLst>
        </pc:spChg>
        <pc:spChg chg="add del mod">
          <ac:chgData name="Wallström Måns" userId="2db9ca29-5386-452d-be04-047a7f61f4c9" providerId="ADAL" clId="{F4E6E137-4BA3-4F7E-BF7B-D29B36FAB4F0}" dt="2026-04-08T08:42:54.570" v="808"/>
          <ac:spMkLst>
            <pc:docMk/>
            <pc:sldMk cId="1334379773" sldId="406"/>
            <ac:spMk id="7" creationId="{CE3F82B3-FCD5-7DA0-9874-DD01A30542D8}"/>
          </ac:spMkLst>
        </pc:spChg>
        <pc:graphicFrameChg chg="add del mod">
          <ac:chgData name="Wallström Måns" userId="2db9ca29-5386-452d-be04-047a7f61f4c9" providerId="ADAL" clId="{F4E6E137-4BA3-4F7E-BF7B-D29B36FAB4F0}" dt="2026-04-08T08:42:53.311" v="806" actId="478"/>
          <ac:graphicFrameMkLst>
            <pc:docMk/>
            <pc:sldMk cId="1334379773" sldId="406"/>
            <ac:graphicFrameMk id="5" creationId="{A12E04B8-BEB7-4027-908F-800F5831DB73}"/>
          </ac:graphicFrameMkLst>
        </pc:graphicFrameChg>
        <pc:graphicFrameChg chg="add mod">
          <ac:chgData name="Wallström Måns" userId="2db9ca29-5386-452d-be04-047a7f61f4c9" providerId="ADAL" clId="{F4E6E137-4BA3-4F7E-BF7B-D29B36FAB4F0}" dt="2026-04-08T08:44:02.777" v="1009" actId="20577"/>
          <ac:graphicFrameMkLst>
            <pc:docMk/>
            <pc:sldMk cId="1334379773" sldId="406"/>
            <ac:graphicFrameMk id="8" creationId="{A12E04B8-BEB7-4027-908F-800F5831DB73}"/>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Grundmall_Uppsala_kommun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Grundmall_Uppsala_kommun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uppsalakommun1-my.sharepoint.com/personal/mans_wallstrom_uppsala_se/Documents/Kollbar/arbetsmapp/Data/Utdata/G&#229;ngstatistik.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Grundmall_Uppsala_kommun1"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uppsalakommun1-my.sharepoint.com/personal/mans_wallstrom_uppsala_se/Documents/Kollbar/arbetsmapp/Data/Utdata/G&#229;ngstatistik.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oleObject" Target="file:///C:\Olycksstatistik\Data\Utdata\oskyddade2026.xlsx"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file:///C:\Olycksstatistik\Data\Utdata\v&#228;glagOlyckstyp.xlsx" TargetMode="External"/><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oleObject" Target="file:///C:\Olycksstatistik\Data\Utdata\Singelolyckor%202017-2024.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Färdmedelsandelar,</a:t>
            </a:r>
            <a:r>
              <a:rPr lang="en-US" baseline="0"/>
              <a:t> resor inom Uppsala kommun</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'[Grundmall_Uppsala_kommun1]Färdmedelsandelar 2017-2025'!$B$2</c:f>
              <c:strCache>
                <c:ptCount val="1"/>
                <c:pt idx="0">
                  <c:v>Gång</c:v>
                </c:pt>
              </c:strCache>
            </c:strRef>
          </c:tx>
          <c:spPr>
            <a:ln w="28575" cap="rnd">
              <a:solidFill>
                <a:schemeClr val="accent1"/>
              </a:solidFill>
              <a:round/>
            </a:ln>
            <a:effectLst/>
          </c:spPr>
          <c:marker>
            <c:symbol val="none"/>
          </c:marker>
          <c:dLbls>
            <c:dLbl>
              <c:idx val="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443-4F1B-A59F-F67913D786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2017-2025'!$B$3:$B$11</c:f>
              <c:numCache>
                <c:formatCode>0%</c:formatCode>
                <c:ptCount val="9"/>
                <c:pt idx="0">
                  <c:v>7.1699413995174099E-2</c:v>
                </c:pt>
                <c:pt idx="1">
                  <c:v>8.1919534658264695E-2</c:v>
                </c:pt>
                <c:pt idx="2">
                  <c:v>8.4753787878787901E-2</c:v>
                </c:pt>
                <c:pt idx="3">
                  <c:v>0.102234780375032</c:v>
                </c:pt>
                <c:pt idx="4">
                  <c:v>0.128305037573059</c:v>
                </c:pt>
                <c:pt idx="5">
                  <c:v>0.110600041814761</c:v>
                </c:pt>
                <c:pt idx="6">
                  <c:v>9.9633133809615804E-2</c:v>
                </c:pt>
                <c:pt idx="7">
                  <c:v>0.17741183781264599</c:v>
                </c:pt>
                <c:pt idx="8">
                  <c:v>0.182307554279562</c:v>
                </c:pt>
              </c:numCache>
            </c:numRef>
          </c:val>
          <c:smooth val="0"/>
          <c:extLst>
            <c:ext xmlns:c16="http://schemas.microsoft.com/office/drawing/2014/chart" uri="{C3380CC4-5D6E-409C-BE32-E72D297353CC}">
              <c16:uniqueId val="{00000001-E443-4F1B-A59F-F67913D78667}"/>
            </c:ext>
          </c:extLst>
        </c:ser>
        <c:ser>
          <c:idx val="1"/>
          <c:order val="1"/>
          <c:tx>
            <c:strRef>
              <c:f>'[Grundmall_Uppsala_kommun1]Färdmedelsandelar 2017-2025'!$C$2</c:f>
              <c:strCache>
                <c:ptCount val="1"/>
                <c:pt idx="0">
                  <c:v>Cykel</c:v>
                </c:pt>
              </c:strCache>
            </c:strRef>
          </c:tx>
          <c:spPr>
            <a:ln w="28575" cap="rnd">
              <a:solidFill>
                <a:schemeClr val="accent2"/>
              </a:solidFill>
              <a:round/>
            </a:ln>
            <a:effectLst/>
          </c:spPr>
          <c:marker>
            <c:symbol val="none"/>
          </c:marker>
          <c:dLbls>
            <c:dLbl>
              <c:idx val="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443-4F1B-A59F-F67913D786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2017-2025'!$C$3:$C$11</c:f>
              <c:numCache>
                <c:formatCode>0%</c:formatCode>
                <c:ptCount val="9"/>
                <c:pt idx="0">
                  <c:v>0.24233023095484299</c:v>
                </c:pt>
                <c:pt idx="1">
                  <c:v>0.247455162384876</c:v>
                </c:pt>
                <c:pt idx="2">
                  <c:v>0.24147727272727301</c:v>
                </c:pt>
                <c:pt idx="3">
                  <c:v>0.26354996146930398</c:v>
                </c:pt>
                <c:pt idx="4">
                  <c:v>0.24742554967993299</c:v>
                </c:pt>
                <c:pt idx="5">
                  <c:v>0.26301484424001698</c:v>
                </c:pt>
                <c:pt idx="6">
                  <c:v>0.24753813477505299</c:v>
                </c:pt>
                <c:pt idx="7">
                  <c:v>0.247786235824142</c:v>
                </c:pt>
                <c:pt idx="8">
                  <c:v>0.274179077696034</c:v>
                </c:pt>
              </c:numCache>
            </c:numRef>
          </c:val>
          <c:smooth val="0"/>
          <c:extLst>
            <c:ext xmlns:c16="http://schemas.microsoft.com/office/drawing/2014/chart" uri="{C3380CC4-5D6E-409C-BE32-E72D297353CC}">
              <c16:uniqueId val="{00000003-E443-4F1B-A59F-F67913D78667}"/>
            </c:ext>
          </c:extLst>
        </c:ser>
        <c:ser>
          <c:idx val="2"/>
          <c:order val="2"/>
          <c:tx>
            <c:strRef>
              <c:f>'[Grundmall_Uppsala_kommun1]Färdmedelsandelar 2017-2025'!$D$2</c:f>
              <c:strCache>
                <c:ptCount val="1"/>
                <c:pt idx="0">
                  <c:v>Kollektivtrafik</c:v>
                </c:pt>
              </c:strCache>
            </c:strRef>
          </c:tx>
          <c:spPr>
            <a:ln w="28575" cap="rnd">
              <a:solidFill>
                <a:schemeClr val="accent3"/>
              </a:solidFill>
              <a:round/>
            </a:ln>
            <a:effectLst/>
          </c:spPr>
          <c:marker>
            <c:symbol val="none"/>
          </c:marker>
          <c:dLbls>
            <c:dLbl>
              <c:idx val="8"/>
              <c:layout>
                <c:manualLayout>
                  <c:x val="3.1407490310812716E-3"/>
                  <c:y val="1.0829012560615494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443-4F1B-A59F-F67913D786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2017-2025'!$D$3:$D$11</c:f>
              <c:numCache>
                <c:formatCode>0%</c:formatCode>
                <c:ptCount val="9"/>
                <c:pt idx="0">
                  <c:v>0.220268872802482</c:v>
                </c:pt>
                <c:pt idx="1">
                  <c:v>0.20649539505574399</c:v>
                </c:pt>
                <c:pt idx="2">
                  <c:v>0.240767045454545</c:v>
                </c:pt>
                <c:pt idx="3">
                  <c:v>0.12766503981505301</c:v>
                </c:pt>
                <c:pt idx="4">
                  <c:v>0.118563874199833</c:v>
                </c:pt>
                <c:pt idx="5">
                  <c:v>0.17708551118544799</c:v>
                </c:pt>
                <c:pt idx="6">
                  <c:v>0.21394091523460099</c:v>
                </c:pt>
                <c:pt idx="7">
                  <c:v>0.15923566878980899</c:v>
                </c:pt>
                <c:pt idx="8">
                  <c:v>0.153418266642742</c:v>
                </c:pt>
              </c:numCache>
            </c:numRef>
          </c:val>
          <c:smooth val="0"/>
          <c:extLst>
            <c:ext xmlns:c16="http://schemas.microsoft.com/office/drawing/2014/chart" uri="{C3380CC4-5D6E-409C-BE32-E72D297353CC}">
              <c16:uniqueId val="{00000005-E443-4F1B-A59F-F67913D78667}"/>
            </c:ext>
          </c:extLst>
        </c:ser>
        <c:ser>
          <c:idx val="3"/>
          <c:order val="3"/>
          <c:tx>
            <c:strRef>
              <c:f>'[Grundmall_Uppsala_kommun1]Färdmedelsandelar 2017-2025'!$E$2</c:f>
              <c:strCache>
                <c:ptCount val="1"/>
                <c:pt idx="0">
                  <c:v>Bil</c:v>
                </c:pt>
              </c:strCache>
            </c:strRef>
          </c:tx>
          <c:spPr>
            <a:ln w="28575" cap="rnd">
              <a:solidFill>
                <a:schemeClr val="accent4"/>
              </a:solidFill>
              <a:round/>
            </a:ln>
            <a:effectLst/>
          </c:spPr>
          <c:marker>
            <c:symbol val="none"/>
          </c:marker>
          <c:dLbls>
            <c:dLbl>
              <c:idx val="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443-4F1B-A59F-F67913D786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2017-2025'!$E$3:$E$11</c:f>
              <c:numCache>
                <c:formatCode>0%</c:formatCode>
                <c:ptCount val="9"/>
                <c:pt idx="0">
                  <c:v>0.46225439503619398</c:v>
                </c:pt>
                <c:pt idx="1">
                  <c:v>0.45879786718371302</c:v>
                </c:pt>
                <c:pt idx="2">
                  <c:v>0.42518939393939398</c:v>
                </c:pt>
                <c:pt idx="3">
                  <c:v>0.49627536604161299</c:v>
                </c:pt>
                <c:pt idx="4">
                  <c:v>0.49373782354578299</c:v>
                </c:pt>
                <c:pt idx="5">
                  <c:v>0.43696424837967801</c:v>
                </c:pt>
                <c:pt idx="6">
                  <c:v>0.43116431743579797</c:v>
                </c:pt>
                <c:pt idx="7">
                  <c:v>0.40810936771788098</c:v>
                </c:pt>
                <c:pt idx="8">
                  <c:v>0.38112327292302201</c:v>
                </c:pt>
              </c:numCache>
            </c:numRef>
          </c:val>
          <c:smooth val="0"/>
          <c:extLst>
            <c:ext xmlns:c16="http://schemas.microsoft.com/office/drawing/2014/chart" uri="{C3380CC4-5D6E-409C-BE32-E72D297353CC}">
              <c16:uniqueId val="{00000007-E443-4F1B-A59F-F67913D78667}"/>
            </c:ext>
          </c:extLst>
        </c:ser>
        <c:ser>
          <c:idx val="4"/>
          <c:order val="4"/>
          <c:tx>
            <c:strRef>
              <c:f>'[Grundmall_Uppsala_kommun1]Färdmedelsandelar 2017-2025'!$F$2</c:f>
              <c:strCache>
                <c:ptCount val="1"/>
                <c:pt idx="0">
                  <c:v>Annat</c:v>
                </c:pt>
              </c:strCache>
            </c:strRef>
          </c:tx>
          <c:spPr>
            <a:ln w="28575" cap="rnd">
              <a:solidFill>
                <a:schemeClr val="accent5"/>
              </a:solidFill>
              <a:round/>
            </a:ln>
            <a:effectLst/>
          </c:spPr>
          <c:marker>
            <c:symbol val="none"/>
          </c:marker>
          <c:dLbls>
            <c:dLbl>
              <c:idx val="8"/>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443-4F1B-A59F-F67913D7866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2017-2025'!$A$3:$A$11</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2017-2025'!$F$3:$F$11</c:f>
              <c:numCache>
                <c:formatCode>0%</c:formatCode>
                <c:ptCount val="9"/>
                <c:pt idx="0">
                  <c:v>3.4470872113064499E-3</c:v>
                </c:pt>
                <c:pt idx="1">
                  <c:v>5.3320407174018399E-3</c:v>
                </c:pt>
                <c:pt idx="2">
                  <c:v>7.8125E-3</c:v>
                </c:pt>
                <c:pt idx="3">
                  <c:v>1.02748522989982E-2</c:v>
                </c:pt>
                <c:pt idx="4">
                  <c:v>1.1967715001391601E-2</c:v>
                </c:pt>
                <c:pt idx="5">
                  <c:v>1.2335354380096201E-2</c:v>
                </c:pt>
                <c:pt idx="6">
                  <c:v>7.7234987449314504E-3</c:v>
                </c:pt>
                <c:pt idx="7">
                  <c:v>7.4568898555227598E-3</c:v>
                </c:pt>
                <c:pt idx="8">
                  <c:v>8.9718284586398703E-3</c:v>
                </c:pt>
              </c:numCache>
            </c:numRef>
          </c:val>
          <c:smooth val="0"/>
          <c:extLst>
            <c:ext xmlns:c16="http://schemas.microsoft.com/office/drawing/2014/chart" uri="{C3380CC4-5D6E-409C-BE32-E72D297353CC}">
              <c16:uniqueId val="{00000009-E443-4F1B-A59F-F67913D78667}"/>
            </c:ext>
          </c:extLst>
        </c:ser>
        <c:dLbls>
          <c:showLegendKey val="0"/>
          <c:showVal val="0"/>
          <c:showCatName val="0"/>
          <c:showSerName val="0"/>
          <c:showPercent val="0"/>
          <c:showBubbleSize val="0"/>
        </c:dLbls>
        <c:smooth val="0"/>
        <c:axId val="557979112"/>
        <c:axId val="557979832"/>
      </c:lineChart>
      <c:catAx>
        <c:axId val="557979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7979832"/>
        <c:crosses val="autoZero"/>
        <c:auto val="1"/>
        <c:lblAlgn val="ctr"/>
        <c:lblOffset val="100"/>
        <c:noMultiLvlLbl val="0"/>
      </c:catAx>
      <c:valAx>
        <c:axId val="5579798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57979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Färdmedelsandelar,</a:t>
            </a:r>
            <a:r>
              <a:rPr lang="en-US" baseline="0"/>
              <a:t> resor inom Uppsala tätort</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'[Grundmall_Uppsala_kommun1]Färdmedelsandelar 2017-2025'!$B$14</c:f>
              <c:strCache>
                <c:ptCount val="1"/>
                <c:pt idx="0">
                  <c:v>Gång</c:v>
                </c:pt>
              </c:strCache>
            </c:strRef>
          </c:tx>
          <c:spPr>
            <a:ln w="28575" cap="rnd">
              <a:solidFill>
                <a:schemeClr val="accent1"/>
              </a:solidFill>
              <a:round/>
            </a:ln>
            <a:effectLst/>
          </c:spPr>
          <c:marker>
            <c:symbol val="none"/>
          </c:marker>
          <c:dLbls>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349-476D-A85C-00EB1A51C76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2017-2025'!$A$15:$A$23</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2017-2025'!$B$15:$B$23</c:f>
              <c:numCache>
                <c:formatCode>0%</c:formatCode>
                <c:ptCount val="9"/>
                <c:pt idx="0">
                  <c:v>9.27152317880795E-2</c:v>
                </c:pt>
                <c:pt idx="1">
                  <c:v>0.1064453125</c:v>
                </c:pt>
                <c:pt idx="2">
                  <c:v>0.10555902560899399</c:v>
                </c:pt>
                <c:pt idx="3">
                  <c:v>0.13800578034682101</c:v>
                </c:pt>
                <c:pt idx="4">
                  <c:v>0.17464021781408001</c:v>
                </c:pt>
                <c:pt idx="5">
                  <c:v>0.146478043029767</c:v>
                </c:pt>
                <c:pt idx="6">
                  <c:v>0.128936742934051</c:v>
                </c:pt>
                <c:pt idx="7">
                  <c:v>0.21217391304347799</c:v>
                </c:pt>
                <c:pt idx="8">
                  <c:v>0.22791461412151101</c:v>
                </c:pt>
              </c:numCache>
            </c:numRef>
          </c:val>
          <c:smooth val="0"/>
          <c:extLst>
            <c:ext xmlns:c16="http://schemas.microsoft.com/office/drawing/2014/chart" uri="{C3380CC4-5D6E-409C-BE32-E72D297353CC}">
              <c16:uniqueId val="{00000000-4349-476D-A85C-00EB1A51C76D}"/>
            </c:ext>
          </c:extLst>
        </c:ser>
        <c:ser>
          <c:idx val="1"/>
          <c:order val="1"/>
          <c:tx>
            <c:strRef>
              <c:f>'[Grundmall_Uppsala_kommun1]Färdmedelsandelar 2017-2025'!$C$14</c:f>
              <c:strCache>
                <c:ptCount val="1"/>
                <c:pt idx="0">
                  <c:v>Cykel</c:v>
                </c:pt>
              </c:strCache>
            </c:strRef>
          </c:tx>
          <c:spPr>
            <a:ln w="28575" cap="rnd">
              <a:solidFill>
                <a:schemeClr val="accent2"/>
              </a:solidFill>
              <a:round/>
            </a:ln>
            <a:effectLst/>
          </c:spPr>
          <c:marker>
            <c:symbol val="none"/>
          </c:marker>
          <c:dLbls>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349-476D-A85C-00EB1A51C76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2017-2025'!$A$15:$A$23</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2017-2025'!$C$15:$C$23</c:f>
              <c:numCache>
                <c:formatCode>0%</c:formatCode>
                <c:ptCount val="9"/>
                <c:pt idx="0">
                  <c:v>0.315515610217597</c:v>
                </c:pt>
                <c:pt idx="1">
                  <c:v>0.31770833333333298</c:v>
                </c:pt>
                <c:pt idx="2">
                  <c:v>0.30824484697064303</c:v>
                </c:pt>
                <c:pt idx="3">
                  <c:v>0.34934971098265899</c:v>
                </c:pt>
                <c:pt idx="4">
                  <c:v>0.32827693504472999</c:v>
                </c:pt>
                <c:pt idx="5">
                  <c:v>0.34718538166814</c:v>
                </c:pt>
                <c:pt idx="6">
                  <c:v>0.327052489905787</c:v>
                </c:pt>
                <c:pt idx="7">
                  <c:v>0.30028985507246397</c:v>
                </c:pt>
                <c:pt idx="8">
                  <c:v>0.32972085385878502</c:v>
                </c:pt>
              </c:numCache>
            </c:numRef>
          </c:val>
          <c:smooth val="0"/>
          <c:extLst>
            <c:ext xmlns:c16="http://schemas.microsoft.com/office/drawing/2014/chart" uri="{C3380CC4-5D6E-409C-BE32-E72D297353CC}">
              <c16:uniqueId val="{00000001-4349-476D-A85C-00EB1A51C76D}"/>
            </c:ext>
          </c:extLst>
        </c:ser>
        <c:ser>
          <c:idx val="2"/>
          <c:order val="2"/>
          <c:tx>
            <c:strRef>
              <c:f>'[Grundmall_Uppsala_kommun1]Färdmedelsandelar 2017-2025'!$D$14</c:f>
              <c:strCache>
                <c:ptCount val="1"/>
                <c:pt idx="0">
                  <c:v>Kollektivtrafik</c:v>
                </c:pt>
              </c:strCache>
            </c:strRef>
          </c:tx>
          <c:spPr>
            <a:ln w="28575" cap="rnd">
              <a:solidFill>
                <a:schemeClr val="accent3"/>
              </a:solidFill>
              <a:round/>
            </a:ln>
            <a:effectLst/>
          </c:spPr>
          <c:marker>
            <c:symbol val="none"/>
          </c:marker>
          <c:dLbls>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349-476D-A85C-00EB1A51C76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2017-2025'!$A$15:$A$23</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2017-2025'!$D$15:$D$23</c:f>
              <c:numCache>
                <c:formatCode>0%</c:formatCode>
                <c:ptCount val="9"/>
                <c:pt idx="0">
                  <c:v>0.21996215704825001</c:v>
                </c:pt>
                <c:pt idx="1">
                  <c:v>0.20930989583333301</c:v>
                </c:pt>
                <c:pt idx="2">
                  <c:v>0.24297314178638399</c:v>
                </c:pt>
                <c:pt idx="3">
                  <c:v>0.13367052023121401</c:v>
                </c:pt>
                <c:pt idx="4">
                  <c:v>0.112018669778296</c:v>
                </c:pt>
                <c:pt idx="5">
                  <c:v>0.169171824344238</c:v>
                </c:pt>
                <c:pt idx="6">
                  <c:v>0.205652759084791</c:v>
                </c:pt>
                <c:pt idx="7">
                  <c:v>0.158647342995169</c:v>
                </c:pt>
                <c:pt idx="8">
                  <c:v>0.14909688013136299</c:v>
                </c:pt>
              </c:numCache>
            </c:numRef>
          </c:val>
          <c:smooth val="0"/>
          <c:extLst>
            <c:ext xmlns:c16="http://schemas.microsoft.com/office/drawing/2014/chart" uri="{C3380CC4-5D6E-409C-BE32-E72D297353CC}">
              <c16:uniqueId val="{00000002-4349-476D-A85C-00EB1A51C76D}"/>
            </c:ext>
          </c:extLst>
        </c:ser>
        <c:ser>
          <c:idx val="3"/>
          <c:order val="3"/>
          <c:tx>
            <c:strRef>
              <c:f>'[Grundmall_Uppsala_kommun1]Färdmedelsandelar 2017-2025'!$E$14</c:f>
              <c:strCache>
                <c:ptCount val="1"/>
                <c:pt idx="0">
                  <c:v>Bil</c:v>
                </c:pt>
              </c:strCache>
            </c:strRef>
          </c:tx>
          <c:spPr>
            <a:ln w="28575" cap="rnd">
              <a:solidFill>
                <a:schemeClr val="accent4"/>
              </a:solidFill>
              <a:round/>
            </a:ln>
            <a:effectLst/>
          </c:spPr>
          <c:marker>
            <c:symbol val="none"/>
          </c:marker>
          <c:dLbls>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349-476D-A85C-00EB1A51C76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2017-2025'!$A$15:$A$23</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2017-2025'!$E$15:$E$23</c:f>
              <c:numCache>
                <c:formatCode>0%</c:formatCode>
                <c:ptCount val="9"/>
                <c:pt idx="0">
                  <c:v>0.370860927152318</c:v>
                </c:pt>
                <c:pt idx="1">
                  <c:v>0.361328125</c:v>
                </c:pt>
                <c:pt idx="2">
                  <c:v>0.33572767020612099</c:v>
                </c:pt>
                <c:pt idx="3">
                  <c:v>0.36632947976878599</c:v>
                </c:pt>
                <c:pt idx="4">
                  <c:v>0.37067288992609898</c:v>
                </c:pt>
                <c:pt idx="5">
                  <c:v>0.325375773651636</c:v>
                </c:pt>
                <c:pt idx="6">
                  <c:v>0.33082099596231501</c:v>
                </c:pt>
                <c:pt idx="7">
                  <c:v>0.32019323671497602</c:v>
                </c:pt>
                <c:pt idx="8">
                  <c:v>0.28275862068965502</c:v>
                </c:pt>
              </c:numCache>
            </c:numRef>
          </c:val>
          <c:smooth val="0"/>
          <c:extLst>
            <c:ext xmlns:c16="http://schemas.microsoft.com/office/drawing/2014/chart" uri="{C3380CC4-5D6E-409C-BE32-E72D297353CC}">
              <c16:uniqueId val="{00000003-4349-476D-A85C-00EB1A51C76D}"/>
            </c:ext>
          </c:extLst>
        </c:ser>
        <c:ser>
          <c:idx val="4"/>
          <c:order val="4"/>
          <c:tx>
            <c:strRef>
              <c:f>'[Grundmall_Uppsala_kommun1]Färdmedelsandelar 2017-2025'!$F$14</c:f>
              <c:strCache>
                <c:ptCount val="1"/>
                <c:pt idx="0">
                  <c:v>Annat</c:v>
                </c:pt>
              </c:strCache>
            </c:strRef>
          </c:tx>
          <c:spPr>
            <a:ln w="28575" cap="rnd">
              <a:solidFill>
                <a:schemeClr val="accent5"/>
              </a:solidFill>
              <a:round/>
            </a:ln>
            <a:effectLst/>
          </c:spPr>
          <c:marker>
            <c:symbol val="none"/>
          </c:marker>
          <c:dLbls>
            <c:dLbl>
              <c:idx val="8"/>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349-476D-A85C-00EB1A51C76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'[Grundmall_Uppsala_kommun1]Färdmedelsandelar 2017-2025'!$A$15:$A$23</c:f>
              <c:numCache>
                <c:formatCode>General</c:formatCode>
                <c:ptCount val="9"/>
                <c:pt idx="0">
                  <c:v>2017</c:v>
                </c:pt>
                <c:pt idx="1">
                  <c:v>2018</c:v>
                </c:pt>
                <c:pt idx="2">
                  <c:v>2019</c:v>
                </c:pt>
                <c:pt idx="3">
                  <c:v>2020</c:v>
                </c:pt>
                <c:pt idx="4">
                  <c:v>2021</c:v>
                </c:pt>
                <c:pt idx="5">
                  <c:v>2022</c:v>
                </c:pt>
                <c:pt idx="6">
                  <c:v>2023</c:v>
                </c:pt>
                <c:pt idx="7">
                  <c:v>2024</c:v>
                </c:pt>
                <c:pt idx="8">
                  <c:v>2025</c:v>
                </c:pt>
              </c:numCache>
            </c:numRef>
          </c:cat>
          <c:val>
            <c:numRef>
              <c:f>'[Grundmall_Uppsala_kommun1]Färdmedelsandelar 2017-2025'!$F$15:$F$23</c:f>
              <c:numCache>
                <c:formatCode>0%</c:formatCode>
                <c:ptCount val="9"/>
                <c:pt idx="0">
                  <c:v>9.4607379375591296E-4</c:v>
                </c:pt>
                <c:pt idx="1">
                  <c:v>5.2083333333333296E-3</c:v>
                </c:pt>
                <c:pt idx="2">
                  <c:v>7.4953154278575903E-3</c:v>
                </c:pt>
                <c:pt idx="3">
                  <c:v>1.2644508670520201E-2</c:v>
                </c:pt>
                <c:pt idx="4">
                  <c:v>1.4391287436795E-2</c:v>
                </c:pt>
                <c:pt idx="5">
                  <c:v>1.1788977306218701E-2</c:v>
                </c:pt>
                <c:pt idx="6">
                  <c:v>7.5370121130551799E-3</c:v>
                </c:pt>
                <c:pt idx="7">
                  <c:v>8.6956521739130401E-3</c:v>
                </c:pt>
                <c:pt idx="8">
                  <c:v>1.0509031198686399E-2</c:v>
                </c:pt>
              </c:numCache>
            </c:numRef>
          </c:val>
          <c:smooth val="0"/>
          <c:extLst>
            <c:ext xmlns:c16="http://schemas.microsoft.com/office/drawing/2014/chart" uri="{C3380CC4-5D6E-409C-BE32-E72D297353CC}">
              <c16:uniqueId val="{00000004-4349-476D-A85C-00EB1A51C76D}"/>
            </c:ext>
          </c:extLst>
        </c:ser>
        <c:dLbls>
          <c:showLegendKey val="0"/>
          <c:showVal val="0"/>
          <c:showCatName val="0"/>
          <c:showSerName val="0"/>
          <c:showPercent val="0"/>
          <c:showBubbleSize val="0"/>
        </c:dLbls>
        <c:smooth val="0"/>
        <c:axId val="914194080"/>
        <c:axId val="914195160"/>
      </c:lineChart>
      <c:catAx>
        <c:axId val="914194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4195160"/>
        <c:crosses val="autoZero"/>
        <c:auto val="1"/>
        <c:lblAlgn val="ctr"/>
        <c:lblOffset val="100"/>
        <c:noMultiLvlLbl val="0"/>
      </c:catAx>
      <c:valAx>
        <c:axId val="914195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14194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Ärendefördelning</a:t>
            </a:r>
            <a:r>
              <a:rPr lang="en-US" dirty="0"/>
              <a:t>,</a:t>
            </a:r>
            <a:r>
              <a:rPr lang="en-US" baseline="0" dirty="0"/>
              <a:t> </a:t>
            </a:r>
            <a:r>
              <a:rPr lang="en-US" baseline="0" dirty="0" err="1"/>
              <a:t>resor</a:t>
            </a:r>
            <a:r>
              <a:rPr lang="en-US" baseline="0" dirty="0"/>
              <a:t> till </a:t>
            </a:r>
            <a:r>
              <a:rPr lang="en-US" baseline="0" dirty="0" err="1"/>
              <a:t>fots</a:t>
            </a:r>
            <a:r>
              <a:rPr lang="en-US" baseline="0" dirty="0"/>
              <a:t>, </a:t>
            </a:r>
            <a:r>
              <a:rPr lang="en-US" baseline="0" dirty="0" err="1"/>
              <a:t>resor</a:t>
            </a:r>
            <a:r>
              <a:rPr lang="en-US" baseline="0" dirty="0"/>
              <a:t> </a:t>
            </a:r>
            <a:r>
              <a:rPr lang="en-US" baseline="0" dirty="0" err="1"/>
              <a:t>inom</a:t>
            </a:r>
            <a:r>
              <a:rPr lang="en-US" baseline="0" dirty="0"/>
              <a:t> Uppsala kommun 2024-2025, </a:t>
            </a:r>
          </a:p>
          <a:p>
            <a:pPr>
              <a:defRPr/>
            </a:pPr>
            <a:r>
              <a:rPr lang="en-US" baseline="0" dirty="0" err="1"/>
              <a:t>innefattar</a:t>
            </a:r>
            <a:r>
              <a:rPr lang="en-US" baseline="0" dirty="0"/>
              <a:t> </a:t>
            </a:r>
            <a:r>
              <a:rPr lang="en-US" baseline="0" dirty="0" err="1"/>
              <a:t>ej</a:t>
            </a:r>
            <a:r>
              <a:rPr lang="en-US" baseline="0" dirty="0"/>
              <a:t> </a:t>
            </a:r>
            <a:r>
              <a:rPr lang="en-US" baseline="0" dirty="0" err="1"/>
              <a:t>hemresor</a:t>
            </a:r>
            <a:endParaRPr lang="en-US" baseline="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'Ärendefördelning enkel'!$B$38</c:f>
              <c:strCache>
                <c:ptCount val="1"/>
                <c:pt idx="0">
                  <c:v>Andel av resor</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00C-47E5-8FB2-687AD1C0D0F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00C-47E5-8FB2-687AD1C0D0F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00C-47E5-8FB2-687AD1C0D0F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00C-47E5-8FB2-687AD1C0D0FF}"/>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00C-47E5-8FB2-687AD1C0D0F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00C-47E5-8FB2-687AD1C0D0FF}"/>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00C-47E5-8FB2-687AD1C0D0FF}"/>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'Ärendefördelning enkel'!$A$39:$A$45</c:f>
              <c:strCache>
                <c:ptCount val="7"/>
                <c:pt idx="0">
                  <c:v>Till jobbet</c:v>
                </c:pt>
                <c:pt idx="1">
                  <c:v>Till skola/studier</c:v>
                </c:pt>
                <c:pt idx="2">
                  <c:v>Fritidsaktivitet</c:v>
                </c:pt>
                <c:pt idx="3">
                  <c:v>Inköp av dagligvaror</c:v>
                </c:pt>
                <c:pt idx="4">
                  <c:v>Övriga inköp</c:v>
                </c:pt>
                <c:pt idx="5">
                  <c:v>Hämta/lämna annan person</c:v>
                </c:pt>
                <c:pt idx="6">
                  <c:v>Annat Ärende</c:v>
                </c:pt>
              </c:strCache>
            </c:strRef>
          </c:cat>
          <c:val>
            <c:numRef>
              <c:f>'Ärendefördelning enkel'!$B$39:$B$45</c:f>
              <c:numCache>
                <c:formatCode>0%</c:formatCode>
                <c:ptCount val="7"/>
                <c:pt idx="0">
                  <c:v>0.34650879331359918</c:v>
                </c:pt>
                <c:pt idx="1">
                  <c:v>0.10952463869057984</c:v>
                </c:pt>
                <c:pt idx="2">
                  <c:v>7.9923384990423119E-2</c:v>
                </c:pt>
                <c:pt idx="3">
                  <c:v>0.20842765105345637</c:v>
                </c:pt>
                <c:pt idx="4">
                  <c:v>7.8878634859829364E-2</c:v>
                </c:pt>
                <c:pt idx="5">
                  <c:v>0.11056938882117361</c:v>
                </c:pt>
                <c:pt idx="6">
                  <c:v>6.6167508270938535E-2</c:v>
                </c:pt>
              </c:numCache>
            </c:numRef>
          </c:val>
          <c:extLst>
            <c:ext xmlns:c16="http://schemas.microsoft.com/office/drawing/2014/chart" uri="{C3380CC4-5D6E-409C-BE32-E72D297353CC}">
              <c16:uniqueId val="{0000000E-B00C-47E5-8FB2-687AD1C0D0FF}"/>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Andel </a:t>
            </a:r>
            <a:r>
              <a:rPr lang="en-US" dirty="0" err="1"/>
              <a:t>resor</a:t>
            </a:r>
            <a:r>
              <a:rPr lang="en-US" dirty="0"/>
              <a:t> till </a:t>
            </a:r>
            <a:r>
              <a:rPr lang="en-US" dirty="0" err="1"/>
              <a:t>fots</a:t>
            </a:r>
            <a:r>
              <a:rPr lang="en-US" dirty="0"/>
              <a:t> </a:t>
            </a:r>
            <a:r>
              <a:rPr lang="en-US" dirty="0" err="1"/>
              <a:t>efter</a:t>
            </a:r>
            <a:r>
              <a:rPr lang="en-US" dirty="0"/>
              <a:t> </a:t>
            </a:r>
            <a:r>
              <a:rPr lang="en-US" dirty="0" err="1"/>
              <a:t>ärende</a:t>
            </a:r>
            <a:r>
              <a:rPr lang="en-US" dirty="0"/>
              <a:t>, </a:t>
            </a:r>
            <a:r>
              <a:rPr lang="en-US" dirty="0" err="1"/>
              <a:t>resor</a:t>
            </a:r>
            <a:r>
              <a:rPr lang="en-US" dirty="0"/>
              <a:t> </a:t>
            </a:r>
            <a:r>
              <a:rPr lang="en-US" dirty="0" err="1"/>
              <a:t>inom</a:t>
            </a:r>
            <a:r>
              <a:rPr lang="en-US" dirty="0"/>
              <a:t> Uppsala kommun 2024-2025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'[Grundmall_Uppsala_kommun1]Gång - Ärende'!$D$1</c:f>
              <c:strCache>
                <c:ptCount val="1"/>
                <c:pt idx="0">
                  <c:v>andel</c:v>
                </c:pt>
              </c:strCache>
            </c:strRef>
          </c:tx>
          <c:spPr>
            <a:solidFill>
              <a:schemeClr val="accent1"/>
            </a:solidFill>
            <a:ln>
              <a:noFill/>
            </a:ln>
            <a:effectLst/>
          </c:spPr>
          <c:invertIfNegative val="0"/>
          <c:dLbls>
            <c:dLbl>
              <c:idx val="1"/>
              <c:layout>
                <c:manualLayout>
                  <c:x val="-4.1036638648723897E-17"/>
                  <c:y val="-2.73972602739726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16-4050-A620-697AAF460075}"/>
                </c:ext>
              </c:extLst>
            </c:dLbl>
            <c:dLbl>
              <c:idx val="6"/>
              <c:layout>
                <c:manualLayout>
                  <c:x val="4.0290983385521263E-2"/>
                  <c:y val="-5.5808589185841061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616-4050-A620-697AAF46007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'[Grundmall_Uppsala_kommun1]Gång - Ärende'!$B$2:$B$8</c:f>
              <c:strCache>
                <c:ptCount val="7"/>
                <c:pt idx="0">
                  <c:v>Till jobbet</c:v>
                </c:pt>
                <c:pt idx="1">
                  <c:v>Till skola/studier</c:v>
                </c:pt>
                <c:pt idx="2">
                  <c:v>Fritidsaktivitet</c:v>
                </c:pt>
                <c:pt idx="3">
                  <c:v>Inköp av dagligvaror</c:v>
                </c:pt>
                <c:pt idx="4">
                  <c:v>Övriga inköp</c:v>
                </c:pt>
                <c:pt idx="5">
                  <c:v>Hämta/lämna annan person</c:v>
                </c:pt>
                <c:pt idx="6">
                  <c:v>Annat ärende</c:v>
                </c:pt>
              </c:strCache>
            </c:strRef>
          </c:cat>
          <c:val>
            <c:numRef>
              <c:f>'[Grundmall_Uppsala_kommun1]Gång - Ärende'!$D$2:$D$8</c:f>
              <c:numCache>
                <c:formatCode>0%</c:formatCode>
                <c:ptCount val="7"/>
                <c:pt idx="0">
                  <c:v>0.12412060301507501</c:v>
                </c:pt>
                <c:pt idx="1">
                  <c:v>0.170111287758347</c:v>
                </c:pt>
                <c:pt idx="2">
                  <c:v>0.13725490196078399</c:v>
                </c:pt>
                <c:pt idx="3">
                  <c:v>0.24477861319966601</c:v>
                </c:pt>
                <c:pt idx="4">
                  <c:v>0.158940397350993</c:v>
                </c:pt>
                <c:pt idx="5">
                  <c:v>0.16062992125984299</c:v>
                </c:pt>
                <c:pt idx="6">
                  <c:v>0.16578947368421099</c:v>
                </c:pt>
              </c:numCache>
            </c:numRef>
          </c:val>
          <c:extLst>
            <c:ext xmlns:c16="http://schemas.microsoft.com/office/drawing/2014/chart" uri="{C3380CC4-5D6E-409C-BE32-E72D297353CC}">
              <c16:uniqueId val="{00000002-B616-4050-A620-697AAF460075}"/>
            </c:ext>
          </c:extLst>
        </c:ser>
        <c:dLbls>
          <c:showLegendKey val="0"/>
          <c:showVal val="1"/>
          <c:showCatName val="0"/>
          <c:showSerName val="0"/>
          <c:showPercent val="0"/>
          <c:showBubbleSize val="0"/>
        </c:dLbls>
        <c:gapWidth val="219"/>
        <c:overlap val="-27"/>
        <c:axId val="1068288960"/>
        <c:axId val="1068287880"/>
      </c:barChart>
      <c:lineChart>
        <c:grouping val="standard"/>
        <c:varyColors val="0"/>
        <c:ser>
          <c:idx val="1"/>
          <c:order val="1"/>
          <c:tx>
            <c:strRef>
              <c:f>'[Grundmall_Uppsala_kommun1]Gång - Ärende'!$F$1</c:f>
              <c:strCache>
                <c:ptCount val="1"/>
                <c:pt idx="0">
                  <c:v>Samtliga ärenden</c:v>
                </c:pt>
              </c:strCache>
            </c:strRef>
          </c:tx>
          <c:spPr>
            <a:ln w="28575" cap="rnd">
              <a:solidFill>
                <a:schemeClr val="accent2"/>
              </a:solidFill>
              <a:round/>
            </a:ln>
            <a:effectLst/>
          </c:spPr>
          <c:marker>
            <c:symbol val="none"/>
          </c:marker>
          <c:dLbls>
            <c:delete val="1"/>
          </c:dLbls>
          <c:cat>
            <c:strRef>
              <c:f>'[Grundmall_Uppsala_kommun1]Gång - Ärende'!$B$2:$B$8</c:f>
              <c:strCache>
                <c:ptCount val="7"/>
                <c:pt idx="0">
                  <c:v>Till jobbet</c:v>
                </c:pt>
                <c:pt idx="1">
                  <c:v>Till skola/studier</c:v>
                </c:pt>
                <c:pt idx="2">
                  <c:v>Fritidsaktivitet</c:v>
                </c:pt>
                <c:pt idx="3">
                  <c:v>Inköp av dagligvaror</c:v>
                </c:pt>
                <c:pt idx="4">
                  <c:v>Övriga inköp</c:v>
                </c:pt>
                <c:pt idx="5">
                  <c:v>Hämta/lämna annan person</c:v>
                </c:pt>
                <c:pt idx="6">
                  <c:v>Annat ärende</c:v>
                </c:pt>
              </c:strCache>
            </c:strRef>
          </c:cat>
          <c:val>
            <c:numRef>
              <c:f>'[Grundmall_Uppsala_kommun1]Gång - Ärende'!$F$2:$F$8</c:f>
              <c:numCache>
                <c:formatCode>0%</c:formatCode>
                <c:ptCount val="7"/>
                <c:pt idx="0">
                  <c:v>0.179683597002498</c:v>
                </c:pt>
                <c:pt idx="1">
                  <c:v>0.179683597002498</c:v>
                </c:pt>
                <c:pt idx="2">
                  <c:v>0.179683597002498</c:v>
                </c:pt>
                <c:pt idx="3">
                  <c:v>0.179683597002498</c:v>
                </c:pt>
                <c:pt idx="4">
                  <c:v>0.179683597002498</c:v>
                </c:pt>
                <c:pt idx="5">
                  <c:v>0.179683597002498</c:v>
                </c:pt>
                <c:pt idx="6">
                  <c:v>0.179683597002498</c:v>
                </c:pt>
              </c:numCache>
            </c:numRef>
          </c:val>
          <c:smooth val="0"/>
          <c:extLst>
            <c:ext xmlns:c16="http://schemas.microsoft.com/office/drawing/2014/chart" uri="{C3380CC4-5D6E-409C-BE32-E72D297353CC}">
              <c16:uniqueId val="{00000003-B616-4050-A620-697AAF460075}"/>
            </c:ext>
          </c:extLst>
        </c:ser>
        <c:dLbls>
          <c:showLegendKey val="0"/>
          <c:showVal val="1"/>
          <c:showCatName val="0"/>
          <c:showSerName val="0"/>
          <c:showPercent val="0"/>
          <c:showBubbleSize val="0"/>
        </c:dLbls>
        <c:marker val="1"/>
        <c:smooth val="0"/>
        <c:axId val="1068288960"/>
        <c:axId val="1068287880"/>
      </c:lineChart>
      <c:catAx>
        <c:axId val="1068288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8287880"/>
        <c:crosses val="autoZero"/>
        <c:auto val="1"/>
        <c:lblAlgn val="ctr"/>
        <c:lblOffset val="100"/>
        <c:noMultiLvlLbl val="0"/>
      </c:catAx>
      <c:valAx>
        <c:axId val="10682878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68288960"/>
        <c:crosses val="autoZero"/>
        <c:crossBetween val="between"/>
      </c:val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a:effectLst/>
              </a:rPr>
              <a:t>Färdmedelsandel över månader, medelvärde 2024-2025 </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Månadstidsserie!$B$2</c:f>
              <c:strCache>
                <c:ptCount val="1"/>
                <c:pt idx="0">
                  <c:v>Gång</c:v>
                </c:pt>
              </c:strCache>
            </c:strRef>
          </c:tx>
          <c:spPr>
            <a:ln w="28575" cap="rnd">
              <a:solidFill>
                <a:schemeClr val="accent1"/>
              </a:solidFill>
              <a:round/>
            </a:ln>
            <a:effectLst/>
          </c:spPr>
          <c:marker>
            <c:symbol val="none"/>
          </c:marker>
          <c:cat>
            <c:strRef>
              <c:f>Månadstidsserie!$A$3:$A$14</c:f>
              <c:strCache>
                <c:ptCount val="12"/>
                <c:pt idx="0">
                  <c:v>Januari</c:v>
                </c:pt>
                <c:pt idx="1">
                  <c:v>Februari</c:v>
                </c:pt>
                <c:pt idx="2">
                  <c:v>Mars</c:v>
                </c:pt>
                <c:pt idx="3">
                  <c:v>April</c:v>
                </c:pt>
                <c:pt idx="4">
                  <c:v>Maj</c:v>
                </c:pt>
                <c:pt idx="5">
                  <c:v>Juni</c:v>
                </c:pt>
                <c:pt idx="6">
                  <c:v>Juli</c:v>
                </c:pt>
                <c:pt idx="7">
                  <c:v>Augusti</c:v>
                </c:pt>
                <c:pt idx="8">
                  <c:v>September</c:v>
                </c:pt>
                <c:pt idx="9">
                  <c:v>Oktober</c:v>
                </c:pt>
                <c:pt idx="10">
                  <c:v>November</c:v>
                </c:pt>
                <c:pt idx="11">
                  <c:v>December</c:v>
                </c:pt>
              </c:strCache>
            </c:strRef>
          </c:cat>
          <c:val>
            <c:numRef>
              <c:f>Månadstidsserie!$B$3:$B$14</c:f>
              <c:numCache>
                <c:formatCode>0%</c:formatCode>
                <c:ptCount val="12"/>
                <c:pt idx="0">
                  <c:v>0.2170790103751</c:v>
                </c:pt>
                <c:pt idx="1">
                  <c:v>0.231107205623902</c:v>
                </c:pt>
                <c:pt idx="2">
                  <c:v>0.185877466251298</c:v>
                </c:pt>
                <c:pt idx="3">
                  <c:v>0.17937608318890799</c:v>
                </c:pt>
                <c:pt idx="4">
                  <c:v>0.161607142857143</c:v>
                </c:pt>
                <c:pt idx="5">
                  <c:v>0.15831435079726699</c:v>
                </c:pt>
                <c:pt idx="6">
                  <c:v>0.172910662824208</c:v>
                </c:pt>
                <c:pt idx="7">
                  <c:v>0.16247139588100701</c:v>
                </c:pt>
                <c:pt idx="8">
                  <c:v>0.14070351758794</c:v>
                </c:pt>
                <c:pt idx="9">
                  <c:v>0.175068744271311</c:v>
                </c:pt>
                <c:pt idx="10">
                  <c:v>0.16927083333333301</c:v>
                </c:pt>
                <c:pt idx="11">
                  <c:v>0.183760683760684</c:v>
                </c:pt>
              </c:numCache>
            </c:numRef>
          </c:val>
          <c:smooth val="0"/>
          <c:extLst>
            <c:ext xmlns:c16="http://schemas.microsoft.com/office/drawing/2014/chart" uri="{C3380CC4-5D6E-409C-BE32-E72D297353CC}">
              <c16:uniqueId val="{00000000-3411-47B2-90AD-B09492E0DB19}"/>
            </c:ext>
          </c:extLst>
        </c:ser>
        <c:ser>
          <c:idx val="1"/>
          <c:order val="1"/>
          <c:tx>
            <c:strRef>
              <c:f>Månadstidsserie!$C$2</c:f>
              <c:strCache>
                <c:ptCount val="1"/>
                <c:pt idx="0">
                  <c:v>Cykel</c:v>
                </c:pt>
              </c:strCache>
            </c:strRef>
          </c:tx>
          <c:spPr>
            <a:ln w="28575" cap="rnd">
              <a:solidFill>
                <a:schemeClr val="accent2"/>
              </a:solidFill>
              <a:round/>
            </a:ln>
            <a:effectLst/>
          </c:spPr>
          <c:marker>
            <c:symbol val="none"/>
          </c:marker>
          <c:cat>
            <c:strRef>
              <c:f>Månadstidsserie!$A$3:$A$14</c:f>
              <c:strCache>
                <c:ptCount val="12"/>
                <c:pt idx="0">
                  <c:v>Januari</c:v>
                </c:pt>
                <c:pt idx="1">
                  <c:v>Februari</c:v>
                </c:pt>
                <c:pt idx="2">
                  <c:v>Mars</c:v>
                </c:pt>
                <c:pt idx="3">
                  <c:v>April</c:v>
                </c:pt>
                <c:pt idx="4">
                  <c:v>Maj</c:v>
                </c:pt>
                <c:pt idx="5">
                  <c:v>Juni</c:v>
                </c:pt>
                <c:pt idx="6">
                  <c:v>Juli</c:v>
                </c:pt>
                <c:pt idx="7">
                  <c:v>Augusti</c:v>
                </c:pt>
                <c:pt idx="8">
                  <c:v>September</c:v>
                </c:pt>
                <c:pt idx="9">
                  <c:v>Oktober</c:v>
                </c:pt>
                <c:pt idx="10">
                  <c:v>November</c:v>
                </c:pt>
                <c:pt idx="11">
                  <c:v>December</c:v>
                </c:pt>
              </c:strCache>
            </c:strRef>
          </c:cat>
          <c:val>
            <c:numRef>
              <c:f>Månadstidsserie!$C$3:$C$14</c:f>
              <c:numCache>
                <c:formatCode>0%</c:formatCode>
                <c:ptCount val="12"/>
                <c:pt idx="0">
                  <c:v>0.17717478052673599</c:v>
                </c:pt>
                <c:pt idx="1">
                  <c:v>0.20913884007029901</c:v>
                </c:pt>
                <c:pt idx="2">
                  <c:v>0.249221183800623</c:v>
                </c:pt>
                <c:pt idx="3">
                  <c:v>0.268630849220104</c:v>
                </c:pt>
                <c:pt idx="4">
                  <c:v>0.28125</c:v>
                </c:pt>
                <c:pt idx="5">
                  <c:v>0.301822323462415</c:v>
                </c:pt>
                <c:pt idx="6">
                  <c:v>0.25072046109510099</c:v>
                </c:pt>
                <c:pt idx="7">
                  <c:v>0.31807780320366102</c:v>
                </c:pt>
                <c:pt idx="8">
                  <c:v>0.31825795644891097</c:v>
                </c:pt>
                <c:pt idx="9">
                  <c:v>0.33272227314390501</c:v>
                </c:pt>
                <c:pt idx="10">
                  <c:v>0.249131944444444</c:v>
                </c:pt>
                <c:pt idx="11">
                  <c:v>0.20299145299145299</c:v>
                </c:pt>
              </c:numCache>
            </c:numRef>
          </c:val>
          <c:smooth val="0"/>
          <c:extLst>
            <c:ext xmlns:c16="http://schemas.microsoft.com/office/drawing/2014/chart" uri="{C3380CC4-5D6E-409C-BE32-E72D297353CC}">
              <c16:uniqueId val="{00000001-3411-47B2-90AD-B09492E0DB19}"/>
            </c:ext>
          </c:extLst>
        </c:ser>
        <c:ser>
          <c:idx val="2"/>
          <c:order val="2"/>
          <c:tx>
            <c:strRef>
              <c:f>Månadstidsserie!$D$2</c:f>
              <c:strCache>
                <c:ptCount val="1"/>
                <c:pt idx="0">
                  <c:v>Kollektivtrafik</c:v>
                </c:pt>
              </c:strCache>
            </c:strRef>
          </c:tx>
          <c:spPr>
            <a:ln w="28575" cap="rnd">
              <a:solidFill>
                <a:schemeClr val="accent3"/>
              </a:solidFill>
              <a:round/>
            </a:ln>
            <a:effectLst/>
          </c:spPr>
          <c:marker>
            <c:symbol val="none"/>
          </c:marker>
          <c:cat>
            <c:strRef>
              <c:f>Månadstidsserie!$A$3:$A$14</c:f>
              <c:strCache>
                <c:ptCount val="12"/>
                <c:pt idx="0">
                  <c:v>Januari</c:v>
                </c:pt>
                <c:pt idx="1">
                  <c:v>Februari</c:v>
                </c:pt>
                <c:pt idx="2">
                  <c:v>Mars</c:v>
                </c:pt>
                <c:pt idx="3">
                  <c:v>April</c:v>
                </c:pt>
                <c:pt idx="4">
                  <c:v>Maj</c:v>
                </c:pt>
                <c:pt idx="5">
                  <c:v>Juni</c:v>
                </c:pt>
                <c:pt idx="6">
                  <c:v>Juli</c:v>
                </c:pt>
                <c:pt idx="7">
                  <c:v>Augusti</c:v>
                </c:pt>
                <c:pt idx="8">
                  <c:v>September</c:v>
                </c:pt>
                <c:pt idx="9">
                  <c:v>Oktober</c:v>
                </c:pt>
                <c:pt idx="10">
                  <c:v>November</c:v>
                </c:pt>
                <c:pt idx="11">
                  <c:v>December</c:v>
                </c:pt>
              </c:strCache>
            </c:strRef>
          </c:cat>
          <c:val>
            <c:numRef>
              <c:f>Månadstidsserie!$D$3:$D$14</c:f>
              <c:numCache>
                <c:formatCode>0%</c:formatCode>
                <c:ptCount val="12"/>
                <c:pt idx="0">
                  <c:v>0.22984836392657601</c:v>
                </c:pt>
                <c:pt idx="1">
                  <c:v>0.200351493848858</c:v>
                </c:pt>
                <c:pt idx="2">
                  <c:v>0.16614745586708199</c:v>
                </c:pt>
                <c:pt idx="3">
                  <c:v>0.109185441941075</c:v>
                </c:pt>
                <c:pt idx="4">
                  <c:v>0.10625</c:v>
                </c:pt>
                <c:pt idx="5">
                  <c:v>0.12642369020501101</c:v>
                </c:pt>
                <c:pt idx="6">
                  <c:v>0.15706051873198801</c:v>
                </c:pt>
                <c:pt idx="7">
                  <c:v>0.132723112128146</c:v>
                </c:pt>
                <c:pt idx="8">
                  <c:v>0.15242881072026801</c:v>
                </c:pt>
                <c:pt idx="9">
                  <c:v>0.14207149404216299</c:v>
                </c:pt>
                <c:pt idx="10">
                  <c:v>0.15972222222222199</c:v>
                </c:pt>
                <c:pt idx="11">
                  <c:v>0.170940170940171</c:v>
                </c:pt>
              </c:numCache>
            </c:numRef>
          </c:val>
          <c:smooth val="0"/>
          <c:extLst>
            <c:ext xmlns:c16="http://schemas.microsoft.com/office/drawing/2014/chart" uri="{C3380CC4-5D6E-409C-BE32-E72D297353CC}">
              <c16:uniqueId val="{00000002-3411-47B2-90AD-B09492E0DB19}"/>
            </c:ext>
          </c:extLst>
        </c:ser>
        <c:ser>
          <c:idx val="3"/>
          <c:order val="3"/>
          <c:tx>
            <c:strRef>
              <c:f>Månadstidsserie!$E$2</c:f>
              <c:strCache>
                <c:ptCount val="1"/>
                <c:pt idx="0">
                  <c:v>Bil</c:v>
                </c:pt>
              </c:strCache>
            </c:strRef>
          </c:tx>
          <c:spPr>
            <a:ln w="28575" cap="rnd">
              <a:solidFill>
                <a:schemeClr val="accent4"/>
              </a:solidFill>
              <a:round/>
            </a:ln>
            <a:effectLst/>
          </c:spPr>
          <c:marker>
            <c:symbol val="none"/>
          </c:marker>
          <c:cat>
            <c:strRef>
              <c:f>Månadstidsserie!$A$3:$A$14</c:f>
              <c:strCache>
                <c:ptCount val="12"/>
                <c:pt idx="0">
                  <c:v>Januari</c:v>
                </c:pt>
                <c:pt idx="1">
                  <c:v>Februari</c:v>
                </c:pt>
                <c:pt idx="2">
                  <c:v>Mars</c:v>
                </c:pt>
                <c:pt idx="3">
                  <c:v>April</c:v>
                </c:pt>
                <c:pt idx="4">
                  <c:v>Maj</c:v>
                </c:pt>
                <c:pt idx="5">
                  <c:v>Juni</c:v>
                </c:pt>
                <c:pt idx="6">
                  <c:v>Juli</c:v>
                </c:pt>
                <c:pt idx="7">
                  <c:v>Augusti</c:v>
                </c:pt>
                <c:pt idx="8">
                  <c:v>September</c:v>
                </c:pt>
                <c:pt idx="9">
                  <c:v>Oktober</c:v>
                </c:pt>
                <c:pt idx="10">
                  <c:v>November</c:v>
                </c:pt>
                <c:pt idx="11">
                  <c:v>December</c:v>
                </c:pt>
              </c:strCache>
            </c:strRef>
          </c:cat>
          <c:val>
            <c:numRef>
              <c:f>Månadstidsserie!$E$3:$E$14</c:f>
              <c:numCache>
                <c:formatCode>0%</c:formatCode>
                <c:ptCount val="12"/>
                <c:pt idx="0">
                  <c:v>0.37110933758978498</c:v>
                </c:pt>
                <c:pt idx="1">
                  <c:v>0.353251318101933</c:v>
                </c:pt>
                <c:pt idx="2">
                  <c:v>0.39044652128764301</c:v>
                </c:pt>
                <c:pt idx="3">
                  <c:v>0.43500866551126499</c:v>
                </c:pt>
                <c:pt idx="4">
                  <c:v>0.44553571428571398</c:v>
                </c:pt>
                <c:pt idx="5">
                  <c:v>0.403189066059225</c:v>
                </c:pt>
                <c:pt idx="6">
                  <c:v>0.41210374639769498</c:v>
                </c:pt>
                <c:pt idx="7">
                  <c:v>0.354691075514874</c:v>
                </c:pt>
                <c:pt idx="8">
                  <c:v>0.37855946398660001</c:v>
                </c:pt>
                <c:pt idx="9">
                  <c:v>0.341888175985335</c:v>
                </c:pt>
                <c:pt idx="10">
                  <c:v>0.41319444444444398</c:v>
                </c:pt>
                <c:pt idx="11">
                  <c:v>0.43910256410256399</c:v>
                </c:pt>
              </c:numCache>
            </c:numRef>
          </c:val>
          <c:smooth val="0"/>
          <c:extLst>
            <c:ext xmlns:c16="http://schemas.microsoft.com/office/drawing/2014/chart" uri="{C3380CC4-5D6E-409C-BE32-E72D297353CC}">
              <c16:uniqueId val="{00000003-3411-47B2-90AD-B09492E0DB19}"/>
            </c:ext>
          </c:extLst>
        </c:ser>
        <c:dLbls>
          <c:showLegendKey val="0"/>
          <c:showVal val="0"/>
          <c:showCatName val="0"/>
          <c:showSerName val="0"/>
          <c:showPercent val="0"/>
          <c:showBubbleSize val="0"/>
        </c:dLbls>
        <c:smooth val="0"/>
        <c:axId val="602664528"/>
        <c:axId val="602664888"/>
      </c:lineChart>
      <c:catAx>
        <c:axId val="6026645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664888"/>
        <c:crosses val="autoZero"/>
        <c:auto val="1"/>
        <c:lblAlgn val="ctr"/>
        <c:lblOffset val="100"/>
        <c:noMultiLvlLbl val="0"/>
      </c:catAx>
      <c:valAx>
        <c:axId val="6026648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6645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Sjukvårdsrapporterade personskador för fotgängare, kommunala vägar i Uppsala 2021-2024</a:t>
            </a:r>
          </a:p>
        </c:rich>
      </c:tx>
      <c:overlay val="0"/>
      <c:spPr>
        <a:noFill/>
        <a:ln>
          <a:noFill/>
        </a:ln>
        <a:effectLst/>
      </c:spPr>
    </c:title>
    <c:autoTitleDeleted val="0"/>
    <c:plotArea>
      <c:layout/>
      <c:barChart>
        <c:barDir val="col"/>
        <c:grouping val="clustered"/>
        <c:varyColors val="0"/>
        <c:ser>
          <c:idx val="0"/>
          <c:order val="0"/>
          <c:tx>
            <c:strRef>
              <c:f>oskyddadeFigurerSjukvård!$C$19</c:f>
              <c:strCache>
                <c:ptCount val="1"/>
                <c:pt idx="0">
                  <c:v>Fotgängare</c:v>
                </c:pt>
              </c:strCache>
            </c:strRef>
          </c:tx>
          <c:spPr>
            <a:solidFill>
              <a:schemeClr val="accent1"/>
            </a:solidFill>
            <a:ln>
              <a:noFill/>
            </a:ln>
            <a:effectLst/>
          </c:spPr>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oskyddadeFigurerSjukvård!$A$20:$A$24</c:f>
              <c:strCache>
                <c:ptCount val="5"/>
                <c:pt idx="0">
                  <c:v>Singelolycka</c:v>
                </c:pt>
                <c:pt idx="1">
                  <c:v>Fotgängare-Motorfordon</c:v>
                </c:pt>
                <c:pt idx="2">
                  <c:v>Fotgängare-Cykel</c:v>
                </c:pt>
                <c:pt idx="3">
                  <c:v>Fotgängare-Elsparkcykel</c:v>
                </c:pt>
                <c:pt idx="4">
                  <c:v>Fotgängare-Övrigt</c:v>
                </c:pt>
              </c:strCache>
            </c:strRef>
          </c:cat>
          <c:val>
            <c:numRef>
              <c:f>oskyddadeFigurerSjukvård!$C$20:$C$24</c:f>
              <c:numCache>
                <c:formatCode>General</c:formatCode>
                <c:ptCount val="5"/>
                <c:pt idx="0">
                  <c:v>489</c:v>
                </c:pt>
                <c:pt idx="1">
                  <c:v>36</c:v>
                </c:pt>
                <c:pt idx="2">
                  <c:v>11</c:v>
                </c:pt>
                <c:pt idx="3">
                  <c:v>4</c:v>
                </c:pt>
                <c:pt idx="4">
                  <c:v>2</c:v>
                </c:pt>
              </c:numCache>
            </c:numRef>
          </c:val>
          <c:extLst>
            <c:ext xmlns:c16="http://schemas.microsoft.com/office/drawing/2014/chart" uri="{C3380CC4-5D6E-409C-BE32-E72D297353CC}">
              <c16:uniqueId val="{00000000-EBBA-4465-9D1C-0C9320AAACFC}"/>
            </c:ext>
          </c:extLst>
        </c:ser>
        <c:dLbls>
          <c:dLblPos val="outEnd"/>
          <c:showLegendKey val="0"/>
          <c:showVal val="1"/>
          <c:showCatName val="0"/>
          <c:showSerName val="0"/>
          <c:showPercent val="0"/>
          <c:showBubbleSize val="0"/>
        </c:dLbls>
        <c:gapWidth val="219"/>
        <c:overlap val="-27"/>
        <c:axId val="967019760"/>
        <c:axId val="967023720"/>
      </c:barChart>
      <c:catAx>
        <c:axId val="967019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7023720"/>
        <c:crosses val="autoZero"/>
        <c:auto val="1"/>
        <c:lblAlgn val="ctr"/>
        <c:lblOffset val="100"/>
        <c:noMultiLvlLbl val="0"/>
      </c:catAx>
      <c:valAx>
        <c:axId val="9670237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67019760"/>
        <c:crosses val="autoZero"/>
        <c:crossBetween val="between"/>
      </c:valAx>
    </c:plotArea>
    <c:plotVisOnly val="1"/>
    <c:dispBlanksAs val="gap"/>
    <c:showDLblsOverMax val="0"/>
    <c:extLst/>
  </c:chart>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err="1"/>
              <a:t>Fotgängare</a:t>
            </a:r>
            <a:r>
              <a:rPr lang="en-US" dirty="0"/>
              <a:t> </a:t>
            </a:r>
            <a:r>
              <a:rPr lang="en-US" dirty="0" err="1"/>
              <a:t>singel</a:t>
            </a:r>
            <a:r>
              <a:rPr lang="en-US" dirty="0"/>
              <a:t>, </a:t>
            </a:r>
            <a:r>
              <a:rPr lang="en-US" dirty="0" err="1"/>
              <a:t>sjukvårdsrapporterade</a:t>
            </a:r>
            <a:r>
              <a:rPr lang="en-US" dirty="0"/>
              <a:t> </a:t>
            </a:r>
            <a:r>
              <a:rPr lang="en-US" dirty="0" err="1"/>
              <a:t>olyckor</a:t>
            </a:r>
            <a:r>
              <a:rPr lang="en-US" dirty="0"/>
              <a:t> I</a:t>
            </a:r>
            <a:r>
              <a:rPr lang="en-US" baseline="0" dirty="0"/>
              <a:t> Uppsala kommun, </a:t>
            </a:r>
            <a:r>
              <a:rPr lang="en-US" dirty="0"/>
              <a:t>2017-2024, </a:t>
            </a:r>
            <a:r>
              <a:rPr lang="en-US" dirty="0" err="1"/>
              <a:t>vägomständigheters</a:t>
            </a:r>
            <a:r>
              <a:rPr lang="en-US" dirty="0"/>
              <a:t> </a:t>
            </a:r>
            <a:r>
              <a:rPr lang="en-US" dirty="0" err="1"/>
              <a:t>inverkan</a:t>
            </a:r>
            <a:r>
              <a:rPr lang="en-US"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väglagOlyckstyp!$A$8</c:f>
              <c:strCache>
                <c:ptCount val="1"/>
                <c:pt idx="0">
                  <c:v>Fotgängare singel</c:v>
                </c:pt>
              </c:strCache>
            </c:strRef>
          </c:tx>
          <c:spPr>
            <a:solidFill>
              <a:schemeClr val="accent1"/>
            </a:solidFill>
            <a:ln>
              <a:noFill/>
            </a:ln>
            <a:effectLst/>
          </c:spPr>
          <c:invertIfNegative val="0"/>
          <c:cat>
            <c:strRef>
              <c:f>väglagOlyckstyp!$B$2:$H$2</c:f>
              <c:strCache>
                <c:ptCount val="7"/>
                <c:pt idx="0">
                  <c:v>Is</c:v>
                </c:pt>
                <c:pt idx="1">
                  <c:v>Grus</c:v>
                </c:pt>
                <c:pt idx="2">
                  <c:v>Hål/Gropar</c:v>
                </c:pt>
                <c:pt idx="3">
                  <c:v>Löv</c:v>
                </c:pt>
                <c:pt idx="4">
                  <c:v>Vatten</c:v>
                </c:pt>
                <c:pt idx="5">
                  <c:v>Ojämnheter</c:v>
                </c:pt>
                <c:pt idx="6">
                  <c:v>Ingen</c:v>
                </c:pt>
              </c:strCache>
            </c:strRef>
          </c:cat>
          <c:val>
            <c:numRef>
              <c:f>väglagOlyckstyp!$B$8:$H$8</c:f>
              <c:numCache>
                <c:formatCode>0%</c:formatCode>
                <c:ptCount val="7"/>
                <c:pt idx="0">
                  <c:v>0.531645569620253</c:v>
                </c:pt>
                <c:pt idx="1">
                  <c:v>6.5592635212888398E-2</c:v>
                </c:pt>
                <c:pt idx="2">
                  <c:v>5.6386651323360203E-2</c:v>
                </c:pt>
                <c:pt idx="3">
                  <c:v>1.8411967779056401E-2</c:v>
                </c:pt>
                <c:pt idx="4">
                  <c:v>2.1864211737629501E-2</c:v>
                </c:pt>
                <c:pt idx="5">
                  <c:v>0.19562715765247399</c:v>
                </c:pt>
                <c:pt idx="6">
                  <c:v>0.16110471806674301</c:v>
                </c:pt>
              </c:numCache>
            </c:numRef>
          </c:val>
          <c:extLst>
            <c:ext xmlns:c16="http://schemas.microsoft.com/office/drawing/2014/chart" uri="{C3380CC4-5D6E-409C-BE32-E72D297353CC}">
              <c16:uniqueId val="{00000000-19D3-4CB4-9E46-DF81F534819C}"/>
            </c:ext>
          </c:extLst>
        </c:ser>
        <c:dLbls>
          <c:showLegendKey val="0"/>
          <c:showVal val="0"/>
          <c:showCatName val="0"/>
          <c:showSerName val="0"/>
          <c:showPercent val="0"/>
          <c:showBubbleSize val="0"/>
        </c:dLbls>
        <c:gapWidth val="219"/>
        <c:overlap val="-27"/>
        <c:axId val="762831312"/>
        <c:axId val="762828072"/>
      </c:barChart>
      <c:catAx>
        <c:axId val="762831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2828072"/>
        <c:crosses val="autoZero"/>
        <c:auto val="1"/>
        <c:lblAlgn val="ctr"/>
        <c:lblOffset val="100"/>
        <c:noMultiLvlLbl val="0"/>
      </c:catAx>
      <c:valAx>
        <c:axId val="762828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6283131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err="1">
                <a:effectLst/>
              </a:rPr>
              <a:t>Rapporterade</a:t>
            </a:r>
            <a:r>
              <a:rPr lang="en-US" sz="1400" b="0" i="0" u="none" strike="noStrike" baseline="0" dirty="0">
                <a:effectLst/>
              </a:rPr>
              <a:t> </a:t>
            </a:r>
            <a:r>
              <a:rPr lang="en-US" sz="1400" b="0" i="0" u="none" strike="noStrike" baseline="0" dirty="0" err="1">
                <a:effectLst/>
              </a:rPr>
              <a:t>personskador</a:t>
            </a:r>
            <a:r>
              <a:rPr lang="en-US" sz="1400" b="0" i="0" u="none" strike="noStrike" baseline="0" dirty="0">
                <a:effectLst/>
              </a:rPr>
              <a:t> </a:t>
            </a:r>
            <a:r>
              <a:rPr lang="en-US" sz="1400" b="0" i="0" u="none" strike="noStrike" baseline="0" dirty="0" err="1">
                <a:effectLst/>
              </a:rPr>
              <a:t>på</a:t>
            </a:r>
            <a:r>
              <a:rPr lang="en-US" sz="1400" b="0" i="0" u="none" strike="noStrike" baseline="0" dirty="0">
                <a:effectLst/>
              </a:rPr>
              <a:t> </a:t>
            </a:r>
            <a:r>
              <a:rPr lang="en-US" sz="1400" b="0" i="0" u="none" strike="noStrike" baseline="0" dirty="0" err="1">
                <a:effectLst/>
              </a:rPr>
              <a:t>kommunala</a:t>
            </a:r>
            <a:r>
              <a:rPr lang="en-US" sz="1400" b="0" i="0" u="none" strike="noStrike" baseline="0" dirty="0">
                <a:effectLst/>
              </a:rPr>
              <a:t> </a:t>
            </a:r>
            <a:r>
              <a:rPr lang="en-US" sz="1400" b="0" i="0" u="none" strike="noStrike" baseline="0" dirty="0" err="1">
                <a:effectLst/>
              </a:rPr>
              <a:t>vägar</a:t>
            </a:r>
            <a:r>
              <a:rPr lang="en-US" sz="1400" b="0" i="0" u="none" strike="noStrike" baseline="0" dirty="0">
                <a:effectLst/>
              </a:rPr>
              <a:t> </a:t>
            </a:r>
            <a:r>
              <a:rPr lang="en-US" sz="1400" b="0" i="0" u="none" strike="noStrike" baseline="0" dirty="0" err="1">
                <a:effectLst/>
              </a:rPr>
              <a:t>i</a:t>
            </a:r>
            <a:r>
              <a:rPr lang="en-US" sz="1400" b="0" i="0" u="none" strike="noStrike" baseline="0" dirty="0">
                <a:effectLst/>
              </a:rPr>
              <a:t> Uppsala kommun, </a:t>
            </a:r>
            <a:r>
              <a:rPr lang="en-US" sz="1400" b="0" i="0" u="none" strike="noStrike" baseline="0" dirty="0" err="1">
                <a:effectLst/>
              </a:rPr>
              <a:t>fotgängare</a:t>
            </a:r>
            <a:r>
              <a:rPr lang="en-US" sz="1400" b="0" i="0" u="none" strike="noStrike" baseline="0" dirty="0">
                <a:effectLst/>
              </a:rPr>
              <a:t> </a:t>
            </a:r>
            <a:r>
              <a:rPr lang="en-US" sz="1400" b="0" i="0" u="none" strike="noStrike" baseline="0" dirty="0" err="1">
                <a:effectLst/>
              </a:rPr>
              <a:t>singel</a:t>
            </a:r>
            <a:r>
              <a:rPr lang="en-US" sz="1400" b="0" i="0" u="none" strike="noStrike" baseline="0" dirty="0">
                <a:effectLst/>
              </a:rPr>
              <a:t> </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olyckorSkadegrad!$B$2</c:f>
              <c:strCache>
                <c:ptCount val="1"/>
                <c:pt idx="0">
                  <c:v>Ej allvarligt skadade</c:v>
                </c:pt>
              </c:strCache>
            </c:strRef>
          </c:tx>
          <c:spPr>
            <a:solidFill>
              <a:schemeClr val="accent1"/>
            </a:solidFill>
            <a:ln>
              <a:noFill/>
            </a:ln>
            <a:effectLst/>
          </c:spPr>
          <c:invertIfNegative val="0"/>
          <c:cat>
            <c:numRef>
              <c:f>olyckorSkadegrad!$A$3:$A$10</c:f>
              <c:numCache>
                <c:formatCode>General</c:formatCode>
                <c:ptCount val="8"/>
                <c:pt idx="0">
                  <c:v>2017</c:v>
                </c:pt>
                <c:pt idx="1">
                  <c:v>2018</c:v>
                </c:pt>
                <c:pt idx="2">
                  <c:v>2019</c:v>
                </c:pt>
                <c:pt idx="3">
                  <c:v>2020</c:v>
                </c:pt>
                <c:pt idx="4">
                  <c:v>2021</c:v>
                </c:pt>
                <c:pt idx="5">
                  <c:v>2022</c:v>
                </c:pt>
                <c:pt idx="6">
                  <c:v>2023</c:v>
                </c:pt>
                <c:pt idx="7">
                  <c:v>2024</c:v>
                </c:pt>
              </c:numCache>
            </c:numRef>
          </c:cat>
          <c:val>
            <c:numRef>
              <c:f>olyckorSkadegrad!$B$3:$B$10</c:f>
              <c:numCache>
                <c:formatCode>General</c:formatCode>
                <c:ptCount val="8"/>
                <c:pt idx="0">
                  <c:v>41</c:v>
                </c:pt>
                <c:pt idx="1">
                  <c:v>40</c:v>
                </c:pt>
                <c:pt idx="2">
                  <c:v>35</c:v>
                </c:pt>
                <c:pt idx="3">
                  <c:v>17</c:v>
                </c:pt>
                <c:pt idx="4">
                  <c:v>55</c:v>
                </c:pt>
                <c:pt idx="5">
                  <c:v>99</c:v>
                </c:pt>
                <c:pt idx="6">
                  <c:v>106</c:v>
                </c:pt>
                <c:pt idx="7">
                  <c:v>111</c:v>
                </c:pt>
              </c:numCache>
            </c:numRef>
          </c:val>
          <c:extLst>
            <c:ext xmlns:c16="http://schemas.microsoft.com/office/drawing/2014/chart" uri="{C3380CC4-5D6E-409C-BE32-E72D297353CC}">
              <c16:uniqueId val="{00000000-C4F8-4864-B72F-E44E9AF0AE05}"/>
            </c:ext>
          </c:extLst>
        </c:ser>
        <c:ser>
          <c:idx val="1"/>
          <c:order val="1"/>
          <c:tx>
            <c:strRef>
              <c:f>olyckorSkadegrad!$C$2</c:f>
              <c:strCache>
                <c:ptCount val="1"/>
                <c:pt idx="0">
                  <c:v>Allvarligt skadade</c:v>
                </c:pt>
              </c:strCache>
            </c:strRef>
          </c:tx>
          <c:spPr>
            <a:solidFill>
              <a:schemeClr val="accent2"/>
            </a:solidFill>
            <a:ln>
              <a:noFill/>
            </a:ln>
            <a:effectLst/>
          </c:spPr>
          <c:invertIfNegative val="0"/>
          <c:cat>
            <c:numRef>
              <c:f>olyckorSkadegrad!$A$3:$A$10</c:f>
              <c:numCache>
                <c:formatCode>General</c:formatCode>
                <c:ptCount val="8"/>
                <c:pt idx="0">
                  <c:v>2017</c:v>
                </c:pt>
                <c:pt idx="1">
                  <c:v>2018</c:v>
                </c:pt>
                <c:pt idx="2">
                  <c:v>2019</c:v>
                </c:pt>
                <c:pt idx="3">
                  <c:v>2020</c:v>
                </c:pt>
                <c:pt idx="4">
                  <c:v>2021</c:v>
                </c:pt>
                <c:pt idx="5">
                  <c:v>2022</c:v>
                </c:pt>
                <c:pt idx="6">
                  <c:v>2023</c:v>
                </c:pt>
                <c:pt idx="7">
                  <c:v>2024</c:v>
                </c:pt>
              </c:numCache>
            </c:numRef>
          </c:cat>
          <c:val>
            <c:numRef>
              <c:f>olyckorSkadegrad!$C$3:$C$10</c:f>
              <c:numCache>
                <c:formatCode>General</c:formatCode>
                <c:ptCount val="8"/>
                <c:pt idx="0">
                  <c:v>9</c:v>
                </c:pt>
                <c:pt idx="1">
                  <c:v>9</c:v>
                </c:pt>
                <c:pt idx="2">
                  <c:v>12</c:v>
                </c:pt>
                <c:pt idx="3">
                  <c:v>4</c:v>
                </c:pt>
                <c:pt idx="4">
                  <c:v>19</c:v>
                </c:pt>
                <c:pt idx="5">
                  <c:v>29</c:v>
                </c:pt>
                <c:pt idx="6">
                  <c:v>31</c:v>
                </c:pt>
                <c:pt idx="7">
                  <c:v>31</c:v>
                </c:pt>
              </c:numCache>
            </c:numRef>
          </c:val>
          <c:extLst>
            <c:ext xmlns:c16="http://schemas.microsoft.com/office/drawing/2014/chart" uri="{C3380CC4-5D6E-409C-BE32-E72D297353CC}">
              <c16:uniqueId val="{00000001-C4F8-4864-B72F-E44E9AF0AE05}"/>
            </c:ext>
          </c:extLst>
        </c:ser>
        <c:dLbls>
          <c:showLegendKey val="0"/>
          <c:showVal val="0"/>
          <c:showCatName val="0"/>
          <c:showSerName val="0"/>
          <c:showPercent val="0"/>
          <c:showBubbleSize val="0"/>
        </c:dLbls>
        <c:gapWidth val="150"/>
        <c:overlap val="100"/>
        <c:axId val="756488472"/>
        <c:axId val="756488832"/>
      </c:barChart>
      <c:catAx>
        <c:axId val="7564884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6488832"/>
        <c:crosses val="autoZero"/>
        <c:auto val="1"/>
        <c:lblAlgn val="ctr"/>
        <c:lblOffset val="100"/>
        <c:noMultiLvlLbl val="0"/>
      </c:catAx>
      <c:valAx>
        <c:axId val="7564888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564884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56F51B1A-607C-4CFA-89EC-F8CC3C816118}" type="datetimeFigureOut">
              <a:rPr lang="sv-SE" smtClean="0"/>
              <a:t>2026-04-08</a:t>
            </a:fld>
            <a:endParaRPr lang="sv-SE"/>
          </a:p>
        </p:txBody>
      </p:sp>
      <p:sp>
        <p:nvSpPr>
          <p:cNvPr id="4" name="Platshållare för bildobjekt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5777BC01-6843-4605-B090-3EA872172D71}" type="slidenum">
              <a:rPr lang="sv-SE" smtClean="0"/>
              <a:t>‹#›</a:t>
            </a:fld>
            <a:endParaRPr lang="sv-SE"/>
          </a:p>
        </p:txBody>
      </p:sp>
    </p:spTree>
    <p:extLst>
      <p:ext uri="{BB962C8B-B14F-4D97-AF65-F5344CB8AC3E}">
        <p14:creationId xmlns:p14="http://schemas.microsoft.com/office/powerpoint/2010/main" val="3901692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5777BC01-6843-4605-B090-3EA872172D71}" type="slidenum">
              <a:rPr lang="sv-SE" smtClean="0"/>
              <a:t>1</a:t>
            </a:fld>
            <a:endParaRPr lang="sv-SE"/>
          </a:p>
        </p:txBody>
      </p:sp>
    </p:spTree>
    <p:extLst>
      <p:ext uri="{BB962C8B-B14F-4D97-AF65-F5344CB8AC3E}">
        <p14:creationId xmlns:p14="http://schemas.microsoft.com/office/powerpoint/2010/main" val="1546029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2</a:t>
            </a:fld>
            <a:endParaRPr lang="sv-SE"/>
          </a:p>
        </p:txBody>
      </p:sp>
    </p:spTree>
    <p:extLst>
      <p:ext uri="{BB962C8B-B14F-4D97-AF65-F5344CB8AC3E}">
        <p14:creationId xmlns:p14="http://schemas.microsoft.com/office/powerpoint/2010/main" val="3455937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3</a:t>
            </a:fld>
            <a:endParaRPr lang="sv-SE"/>
          </a:p>
        </p:txBody>
      </p:sp>
    </p:spTree>
    <p:extLst>
      <p:ext uri="{BB962C8B-B14F-4D97-AF65-F5344CB8AC3E}">
        <p14:creationId xmlns:p14="http://schemas.microsoft.com/office/powerpoint/2010/main" val="11371465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4</a:t>
            </a:fld>
            <a:endParaRPr lang="sv-SE"/>
          </a:p>
        </p:txBody>
      </p:sp>
    </p:spTree>
    <p:extLst>
      <p:ext uri="{BB962C8B-B14F-4D97-AF65-F5344CB8AC3E}">
        <p14:creationId xmlns:p14="http://schemas.microsoft.com/office/powerpoint/2010/main" val="107472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Verkar finnas en uppåtgående trend för resor till fots, även om man bortser från ökningen som kommer av metodförändringar. </a:t>
            </a:r>
          </a:p>
          <a:p>
            <a:r>
              <a:rPr lang="sv-SE" dirty="0"/>
              <a:t>En anledning kan vara att en större andel av kommunens befolkning bor i tätorten än 2017, men ökningen är bara från 76.6% till 76.9%. En annan tänkbar förklaring skulle kunna vara att befolkningsökningen är koncentrerad till områden med hög andel resor till fots. Utifrån resvaneundersökningen verkar det dock inte vara så. De områden med störst befolkningsökning är Rosendal, Kungsängen, Kapellgärdet och Bäcklösa. Enligt resultat från resvaneundersökningen från 2024-2025 är Kungsängen den enda av dessa stadsdelar med en tydligt högre andel gångresor än genomsnittet. </a:t>
            </a:r>
          </a:p>
          <a:p>
            <a:endParaRPr lang="sv-SE" dirty="0"/>
          </a:p>
        </p:txBody>
      </p:sp>
      <p:sp>
        <p:nvSpPr>
          <p:cNvPr id="4" name="Slide Number Placeholder 3"/>
          <p:cNvSpPr>
            <a:spLocks noGrp="1"/>
          </p:cNvSpPr>
          <p:nvPr>
            <p:ph type="sldNum" sz="quarter" idx="5"/>
          </p:nvPr>
        </p:nvSpPr>
        <p:spPr/>
        <p:txBody>
          <a:bodyPr/>
          <a:lstStyle/>
          <a:p>
            <a:fld id="{5777BC01-6843-4605-B090-3EA872172D71}" type="slidenum">
              <a:rPr lang="sv-SE" smtClean="0"/>
              <a:t>5</a:t>
            </a:fld>
            <a:endParaRPr lang="sv-SE"/>
          </a:p>
        </p:txBody>
      </p:sp>
    </p:spTree>
    <p:extLst>
      <p:ext uri="{BB962C8B-B14F-4D97-AF65-F5344CB8AC3E}">
        <p14:creationId xmlns:p14="http://schemas.microsoft.com/office/powerpoint/2010/main" val="1506539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6</a:t>
            </a:fld>
            <a:endParaRPr lang="sv-SE"/>
          </a:p>
        </p:txBody>
      </p:sp>
    </p:spTree>
    <p:extLst>
      <p:ext uri="{BB962C8B-B14F-4D97-AF65-F5344CB8AC3E}">
        <p14:creationId xmlns:p14="http://schemas.microsoft.com/office/powerpoint/2010/main" val="754554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7</a:t>
            </a:fld>
            <a:endParaRPr lang="sv-SE"/>
          </a:p>
        </p:txBody>
      </p:sp>
    </p:spTree>
    <p:extLst>
      <p:ext uri="{BB962C8B-B14F-4D97-AF65-F5344CB8AC3E}">
        <p14:creationId xmlns:p14="http://schemas.microsoft.com/office/powerpoint/2010/main" val="1102983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8</a:t>
            </a:fld>
            <a:endParaRPr lang="sv-SE"/>
          </a:p>
        </p:txBody>
      </p:sp>
    </p:spTree>
    <p:extLst>
      <p:ext uri="{BB962C8B-B14F-4D97-AF65-F5344CB8AC3E}">
        <p14:creationId xmlns:p14="http://schemas.microsoft.com/office/powerpoint/2010/main" val="3617127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77BC01-6843-4605-B090-3EA872172D71}" type="slidenum">
              <a:rPr lang="sv-SE" smtClean="0"/>
              <a:t>12</a:t>
            </a:fld>
            <a:endParaRPr lang="sv-SE"/>
          </a:p>
        </p:txBody>
      </p:sp>
    </p:spTree>
    <p:extLst>
      <p:ext uri="{BB962C8B-B14F-4D97-AF65-F5344CB8AC3E}">
        <p14:creationId xmlns:p14="http://schemas.microsoft.com/office/powerpoint/2010/main" val="22148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ida">
    <p:bg>
      <p:bgPr>
        <a:solidFill>
          <a:schemeClr val="accent1"/>
        </a:solidFill>
        <a:effectLst/>
      </p:bgPr>
    </p:bg>
    <p:spTree>
      <p:nvGrpSpPr>
        <p:cNvPr id="1" name=""/>
        <p:cNvGrpSpPr/>
        <p:nvPr/>
      </p:nvGrpSpPr>
      <p:grpSpPr>
        <a:xfrm>
          <a:off x="0" y="0"/>
          <a:ext cx="0" cy="0"/>
          <a:chOff x="0" y="0"/>
          <a:chExt cx="0" cy="0"/>
        </a:xfrm>
      </p:grpSpPr>
      <p:sp>
        <p:nvSpPr>
          <p:cNvPr id="7" name="Rubrik 1">
            <a:extLst>
              <a:ext uri="{FF2B5EF4-FFF2-40B4-BE49-F238E27FC236}">
                <a16:creationId xmlns:a16="http://schemas.microsoft.com/office/drawing/2014/main" id="{13AFAC1C-44E0-4894-84F3-D0259B6A9BE9}"/>
              </a:ext>
            </a:extLst>
          </p:cNvPr>
          <p:cNvSpPr>
            <a:spLocks noGrp="1"/>
          </p:cNvSpPr>
          <p:nvPr>
            <p:ph type="ctrTitle" hasCustomPrompt="1"/>
          </p:nvPr>
        </p:nvSpPr>
        <p:spPr>
          <a:xfrm>
            <a:off x="764425" y="1697572"/>
            <a:ext cx="8206597" cy="2059338"/>
          </a:xfrm>
        </p:spPr>
        <p:txBody>
          <a:bodyPr anchor="b">
            <a:noAutofit/>
          </a:bodyPr>
          <a:lstStyle>
            <a:lvl1pPr algn="l">
              <a:defRPr sz="7200" spc="-150" baseline="0">
                <a:solidFill>
                  <a:srgbClr val="199CD9"/>
                </a:solidFill>
                <a:latin typeface="Source Sans Pro Semibold" panose="020B0603030403020204" pitchFamily="34" charset="0"/>
              </a:defRPr>
            </a:lvl1pPr>
          </a:lstStyle>
          <a:p>
            <a:r>
              <a:rPr lang="sv-SE" dirty="0"/>
              <a:t>Presentationens rubrik skrivs här</a:t>
            </a:r>
          </a:p>
        </p:txBody>
      </p:sp>
      <p:sp>
        <p:nvSpPr>
          <p:cNvPr id="8" name="Platshållare för text 8">
            <a:extLst>
              <a:ext uri="{FF2B5EF4-FFF2-40B4-BE49-F238E27FC236}">
                <a16:creationId xmlns:a16="http://schemas.microsoft.com/office/drawing/2014/main" id="{0F641A72-8DD5-4A24-88E9-4E68B956CB78}"/>
              </a:ext>
            </a:extLst>
          </p:cNvPr>
          <p:cNvSpPr>
            <a:spLocks noGrp="1"/>
          </p:cNvSpPr>
          <p:nvPr>
            <p:ph type="body" sz="quarter" idx="13" hasCustomPrompt="1"/>
          </p:nvPr>
        </p:nvSpPr>
        <p:spPr>
          <a:xfrm>
            <a:off x="815755" y="3974946"/>
            <a:ext cx="8182867" cy="320622"/>
          </a:xfrm>
          <a:prstGeom prst="rect">
            <a:avLst/>
          </a:prstGeom>
        </p:spPr>
        <p:txBody>
          <a:bodyPr/>
          <a:lstStyle>
            <a:lvl1pPr marL="0" indent="0" algn="l">
              <a:buNone/>
              <a:defRPr sz="1800" baseline="0">
                <a:solidFill>
                  <a:schemeClr val="bg1"/>
                </a:solidFill>
                <a:latin typeface="Source Sans Pro" panose="020B0503030403020204" pitchFamily="34" charset="0"/>
              </a:defRPr>
            </a:lvl1pPr>
          </a:lstStyle>
          <a:p>
            <a:pPr lvl="0"/>
            <a:r>
              <a:rPr lang="sv-SE" dirty="0"/>
              <a:t>Namn</a:t>
            </a:r>
          </a:p>
        </p:txBody>
      </p:sp>
      <p:sp>
        <p:nvSpPr>
          <p:cNvPr id="10" name="Platshållare för text 10">
            <a:extLst>
              <a:ext uri="{FF2B5EF4-FFF2-40B4-BE49-F238E27FC236}">
                <a16:creationId xmlns:a16="http://schemas.microsoft.com/office/drawing/2014/main" id="{B4C2D811-DBB8-4967-8307-4F04CC10BD25}"/>
              </a:ext>
            </a:extLst>
          </p:cNvPr>
          <p:cNvSpPr>
            <a:spLocks noGrp="1"/>
          </p:cNvSpPr>
          <p:nvPr>
            <p:ph type="body" sz="quarter" idx="14" hasCustomPrompt="1"/>
          </p:nvPr>
        </p:nvSpPr>
        <p:spPr>
          <a:xfrm>
            <a:off x="815755" y="4329868"/>
            <a:ext cx="8182867" cy="352822"/>
          </a:xfrm>
          <a:prstGeom prst="rect">
            <a:avLst/>
          </a:prstGeom>
        </p:spPr>
        <p:txBody>
          <a:bodyPr/>
          <a:lstStyle>
            <a:lvl1pPr marL="0" indent="0" algn="l">
              <a:buNone/>
              <a:defRPr sz="1800" baseline="0">
                <a:solidFill>
                  <a:schemeClr val="bg1"/>
                </a:solidFill>
                <a:latin typeface="Source Sans Pro" panose="020B0503030403020204" pitchFamily="34" charset="0"/>
              </a:defRPr>
            </a:lvl1pPr>
          </a:lstStyle>
          <a:p>
            <a:pPr lvl="0"/>
            <a:r>
              <a:rPr lang="sv-SE" dirty="0"/>
              <a:t>Organisation/Förvaltning</a:t>
            </a:r>
          </a:p>
        </p:txBody>
      </p:sp>
      <p:sp>
        <p:nvSpPr>
          <p:cNvPr id="12" name="Platshållare för text 12">
            <a:extLst>
              <a:ext uri="{FF2B5EF4-FFF2-40B4-BE49-F238E27FC236}">
                <a16:creationId xmlns:a16="http://schemas.microsoft.com/office/drawing/2014/main" id="{44C03BEE-69FC-4395-A685-7FA5CE9C02DB}"/>
              </a:ext>
            </a:extLst>
          </p:cNvPr>
          <p:cNvSpPr>
            <a:spLocks noGrp="1"/>
          </p:cNvSpPr>
          <p:nvPr>
            <p:ph type="body" sz="quarter" idx="15" hasCustomPrompt="1"/>
          </p:nvPr>
        </p:nvSpPr>
        <p:spPr>
          <a:xfrm>
            <a:off x="815755" y="4720045"/>
            <a:ext cx="8182867" cy="367716"/>
          </a:xfrm>
          <a:prstGeom prst="rect">
            <a:avLst/>
          </a:prstGeom>
        </p:spPr>
        <p:txBody>
          <a:bodyPr/>
          <a:lstStyle>
            <a:lvl1pPr marL="0" indent="0" algn="l">
              <a:buNone/>
              <a:defRPr lang="sv-SE" sz="1800" kern="1200" baseline="0" dirty="0" smtClean="0">
                <a:solidFill>
                  <a:schemeClr val="bg1"/>
                </a:solidFill>
                <a:latin typeface="Source Sans Pro" panose="020B0503030403020204" pitchFamily="34" charset="0"/>
                <a:ea typeface="+mn-ea"/>
                <a:cs typeface="+mn-cs"/>
              </a:defRPr>
            </a:lvl1pPr>
          </a:lstStyle>
          <a:p>
            <a:pPr lvl="0"/>
            <a:r>
              <a:rPr lang="sv-SE" dirty="0"/>
              <a:t>Datum (Skrivs datum, månad, år, t ex 21 maj 2016</a:t>
            </a:r>
          </a:p>
        </p:txBody>
      </p:sp>
      <p:pic>
        <p:nvPicPr>
          <p:cNvPr id="3" name="Bildobjekt 2">
            <a:extLst>
              <a:ext uri="{FF2B5EF4-FFF2-40B4-BE49-F238E27FC236}">
                <a16:creationId xmlns:a16="http://schemas.microsoft.com/office/drawing/2014/main" id="{3365BDE0-6D47-5F05-2E0C-ED288B42C34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0530"/>
            <a:ext cx="1944580" cy="853764"/>
          </a:xfrm>
          <a:prstGeom prst="rect">
            <a:avLst/>
          </a:prstGeom>
        </p:spPr>
      </p:pic>
    </p:spTree>
    <p:extLst>
      <p:ext uri="{BB962C8B-B14F-4D97-AF65-F5344CB8AC3E}">
        <p14:creationId xmlns:p14="http://schemas.microsoft.com/office/powerpoint/2010/main" val="1580953940"/>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ubrik och två spalt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38200" y="971791"/>
            <a:ext cx="9371646" cy="1279746"/>
          </a:xfrm>
        </p:spPr>
        <p:txBody>
          <a:bodyPr anchor="b" anchorCtr="0">
            <a:normAutofit/>
          </a:bodyPr>
          <a:lstStyle>
            <a:lvl1pPr>
              <a:defRPr sz="4000" spc="-150" baseline="0">
                <a:solidFill>
                  <a:schemeClr val="accent1"/>
                </a:solidFill>
                <a:latin typeface="Source Sans Pro Semibold" panose="020B0603030403020204" pitchFamily="34" charset="0"/>
              </a:defRPr>
            </a:lvl1pPr>
          </a:lstStyle>
          <a:p>
            <a:r>
              <a:rPr lang="sv-SE" dirty="0"/>
              <a:t>Klicka här för att skriva rubrik</a:t>
            </a:r>
          </a:p>
        </p:txBody>
      </p:sp>
      <p:sp>
        <p:nvSpPr>
          <p:cNvPr id="3" name="Platshållare för innehåll 2"/>
          <p:cNvSpPr>
            <a:spLocks noGrp="1"/>
          </p:cNvSpPr>
          <p:nvPr>
            <p:ph idx="1" hasCustomPrompt="1"/>
          </p:nvPr>
        </p:nvSpPr>
        <p:spPr>
          <a:xfrm>
            <a:off x="838200" y="2357120"/>
            <a:ext cx="4541874" cy="3494721"/>
          </a:xfrm>
        </p:spPr>
        <p:txBody>
          <a:bodyPr/>
          <a:lstStyle>
            <a:lvl1pPr marL="0" indent="0">
              <a:spcAft>
                <a:spcPts val="600"/>
              </a:spcAft>
              <a:buNone/>
              <a:defRPr sz="2400">
                <a:latin typeface="Source Sans Pro" panose="020B0503030403020204" pitchFamily="34" charset="0"/>
              </a:defRPr>
            </a:lvl1pPr>
            <a:lvl2pPr>
              <a:spcAft>
                <a:spcPts val="600"/>
              </a:spcAft>
              <a:defRPr sz="2000">
                <a:latin typeface="Source Sans Pro" panose="020B0503030403020204" pitchFamily="34" charset="0"/>
              </a:defRPr>
            </a:lvl2pPr>
            <a:lvl3pPr>
              <a:spcAft>
                <a:spcPts val="600"/>
              </a:spcAft>
              <a:defRPr sz="1800">
                <a:latin typeface="Source Sans Pro" panose="020B0503030403020204" pitchFamily="34" charset="0"/>
              </a:defRPr>
            </a:lvl3pPr>
            <a:lvl4pPr>
              <a:spcAft>
                <a:spcPts val="600"/>
              </a:spcAft>
              <a:defRPr>
                <a:latin typeface="Source Sans Pro" panose="020B0503030403020204" pitchFamily="34" charset="0"/>
              </a:defRPr>
            </a:lvl4pPr>
            <a:lvl5pPr>
              <a:spcAft>
                <a:spcPts val="600"/>
              </a:spcAft>
              <a:defRPr>
                <a:latin typeface="Source Sans Pro" panose="020B0503030403020204" pitchFamily="34" charset="0"/>
              </a:defRPr>
            </a:lvl5pPr>
          </a:lstStyle>
          <a:p>
            <a:pPr lvl="0"/>
            <a:r>
              <a:rPr lang="sv-SE" dirty="0"/>
              <a:t>Klicka här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bildnummer 5"/>
          <p:cNvSpPr>
            <a:spLocks noGrp="1"/>
          </p:cNvSpPr>
          <p:nvPr>
            <p:ph type="sldNum" sz="quarter" idx="12"/>
          </p:nvPr>
        </p:nvSpPr>
        <p:spPr>
          <a:xfrm>
            <a:off x="9160727" y="6356350"/>
            <a:ext cx="2743200" cy="365125"/>
          </a:xfrm>
        </p:spPr>
        <p:txBody>
          <a:bodyPr/>
          <a:lstStyle/>
          <a:p>
            <a:fld id="{D02B33C2-54EE-4A44-9B78-6F01870CE737}" type="slidenum">
              <a:rPr lang="sv-SE" smtClean="0"/>
              <a:t>‹#›</a:t>
            </a:fld>
            <a:endParaRPr lang="sv-SE"/>
          </a:p>
        </p:txBody>
      </p:sp>
      <p:pic>
        <p:nvPicPr>
          <p:cNvPr id="7" name="Bildobjekt 6">
            <a:extLst>
              <a:ext uri="{FF2B5EF4-FFF2-40B4-BE49-F238E27FC236}">
                <a16:creationId xmlns:a16="http://schemas.microsoft.com/office/drawing/2014/main" id="{A84AABD9-1448-4DFC-9F69-B2160AE14F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09846" y="224833"/>
            <a:ext cx="1690305" cy="726637"/>
          </a:xfrm>
          <a:prstGeom prst="rect">
            <a:avLst/>
          </a:prstGeom>
        </p:spPr>
      </p:pic>
      <p:sp>
        <p:nvSpPr>
          <p:cNvPr id="8" name="Platshållare för innehåll 2">
            <a:extLst>
              <a:ext uri="{FF2B5EF4-FFF2-40B4-BE49-F238E27FC236}">
                <a16:creationId xmlns:a16="http://schemas.microsoft.com/office/drawing/2014/main" id="{7D5C7BD4-2145-4C07-8407-A2DF885128BC}"/>
              </a:ext>
            </a:extLst>
          </p:cNvPr>
          <p:cNvSpPr>
            <a:spLocks noGrp="1"/>
          </p:cNvSpPr>
          <p:nvPr>
            <p:ph idx="13" hasCustomPrompt="1"/>
          </p:nvPr>
        </p:nvSpPr>
        <p:spPr>
          <a:xfrm>
            <a:off x="5610311" y="2357120"/>
            <a:ext cx="4541874" cy="3494721"/>
          </a:xfrm>
        </p:spPr>
        <p:txBody>
          <a:bodyPr/>
          <a:lstStyle>
            <a:lvl1pPr marL="0" indent="0">
              <a:spcAft>
                <a:spcPts val="600"/>
              </a:spcAft>
              <a:buNone/>
              <a:defRPr sz="2400">
                <a:latin typeface="Source Sans Pro" panose="020B0503030403020204" pitchFamily="34" charset="0"/>
              </a:defRPr>
            </a:lvl1pPr>
            <a:lvl2pPr>
              <a:spcAft>
                <a:spcPts val="600"/>
              </a:spcAft>
              <a:defRPr sz="2000">
                <a:latin typeface="Source Sans Pro" panose="020B0503030403020204" pitchFamily="34" charset="0"/>
              </a:defRPr>
            </a:lvl2pPr>
            <a:lvl3pPr>
              <a:spcAft>
                <a:spcPts val="600"/>
              </a:spcAft>
              <a:defRPr sz="1800">
                <a:latin typeface="Source Sans Pro" panose="020B0503030403020204" pitchFamily="34" charset="0"/>
              </a:defRPr>
            </a:lvl3pPr>
            <a:lvl4pPr>
              <a:spcAft>
                <a:spcPts val="600"/>
              </a:spcAft>
              <a:defRPr>
                <a:latin typeface="Source Sans Pro" panose="020B0503030403020204" pitchFamily="34" charset="0"/>
              </a:defRPr>
            </a:lvl4pPr>
            <a:lvl5pPr>
              <a:spcAft>
                <a:spcPts val="600"/>
              </a:spcAft>
              <a:defRPr>
                <a:latin typeface="Source Sans Pro" panose="020B0503030403020204" pitchFamily="34" charset="0"/>
              </a:defRPr>
            </a:lvl5pPr>
          </a:lstStyle>
          <a:p>
            <a:pPr lvl="0"/>
            <a:r>
              <a:rPr lang="sv-SE" dirty="0"/>
              <a:t>Klicka här för bakgrundstext</a:t>
            </a:r>
          </a:p>
          <a:p>
            <a:pPr lvl="1"/>
            <a:r>
              <a:rPr lang="sv-SE" dirty="0"/>
              <a:t>Nivå två</a:t>
            </a:r>
          </a:p>
          <a:p>
            <a:pPr lvl="2"/>
            <a:r>
              <a:rPr lang="sv-SE" dirty="0"/>
              <a:t>Nivå tre</a:t>
            </a:r>
          </a:p>
          <a:p>
            <a:pPr lvl="3"/>
            <a:r>
              <a:rPr lang="sv-SE" dirty="0"/>
              <a:t>Nivå fyra</a:t>
            </a:r>
          </a:p>
          <a:p>
            <a:pPr lvl="4"/>
            <a:r>
              <a:rPr lang="sv-SE" dirty="0"/>
              <a:t>Nivå fem</a:t>
            </a:r>
          </a:p>
        </p:txBody>
      </p:sp>
    </p:spTree>
    <p:extLst>
      <p:ext uri="{BB962C8B-B14F-4D97-AF65-F5344CB8AC3E}">
        <p14:creationId xmlns:p14="http://schemas.microsoft.com/office/powerpoint/2010/main" val="1744551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Liggande bild med text">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C638CB14-7B33-4E9A-ACFD-F32595E4C159}"/>
              </a:ext>
            </a:extLst>
          </p:cNvPr>
          <p:cNvSpPr>
            <a:spLocks noGrp="1"/>
          </p:cNvSpPr>
          <p:nvPr>
            <p:ph type="pic" sz="quarter" idx="13"/>
          </p:nvPr>
        </p:nvSpPr>
        <p:spPr>
          <a:xfrm>
            <a:off x="5099823" y="0"/>
            <a:ext cx="7084393" cy="4723492"/>
          </a:xfrm>
        </p:spPr>
        <p:txBody>
          <a:bodyPr/>
          <a:lstStyle/>
          <a:p>
            <a:endParaRPr lang="sv-SE"/>
          </a:p>
        </p:txBody>
      </p:sp>
      <p:sp>
        <p:nvSpPr>
          <p:cNvPr id="2" name="Rubrik 1"/>
          <p:cNvSpPr>
            <a:spLocks noGrp="1"/>
          </p:cNvSpPr>
          <p:nvPr>
            <p:ph type="title" hasCustomPrompt="1"/>
          </p:nvPr>
        </p:nvSpPr>
        <p:spPr>
          <a:xfrm>
            <a:off x="838200" y="1128911"/>
            <a:ext cx="3827745" cy="1433232"/>
          </a:xfrm>
        </p:spPr>
        <p:txBody>
          <a:bodyPr anchor="b" anchorCtr="0">
            <a:normAutofit/>
          </a:bodyPr>
          <a:lstStyle>
            <a:lvl1pPr>
              <a:defRPr sz="4000" spc="-150" baseline="0">
                <a:solidFill>
                  <a:schemeClr val="accent1"/>
                </a:solidFill>
                <a:latin typeface="Source Sans Pro Semibold" panose="020B0603030403020204" pitchFamily="34" charset="0"/>
              </a:defRPr>
            </a:lvl1pPr>
          </a:lstStyle>
          <a:p>
            <a:r>
              <a:rPr lang="sv-SE" dirty="0"/>
              <a:t>Rubrik</a:t>
            </a:r>
          </a:p>
        </p:txBody>
      </p:sp>
      <p:sp>
        <p:nvSpPr>
          <p:cNvPr id="3" name="Platshållare för innehåll 2"/>
          <p:cNvSpPr>
            <a:spLocks noGrp="1"/>
          </p:cNvSpPr>
          <p:nvPr>
            <p:ph idx="1"/>
          </p:nvPr>
        </p:nvSpPr>
        <p:spPr>
          <a:xfrm>
            <a:off x="838200" y="2634712"/>
            <a:ext cx="3827745" cy="3542250"/>
          </a:xfrm>
        </p:spPr>
        <p:txBody>
          <a:bodyPr/>
          <a:lstStyle>
            <a:lvl1pPr marL="0" indent="0">
              <a:buNone/>
              <a:defRPr sz="2000">
                <a:latin typeface="Source Sans Pro" panose="020B0503030403020204" pitchFamily="34" charset="0"/>
              </a:defRPr>
            </a:lvl1pPr>
            <a:lvl2pPr>
              <a:defRPr sz="1800">
                <a:latin typeface="Source Sans Pro" panose="020B0503030403020204" pitchFamily="34" charset="0"/>
              </a:defRPr>
            </a:lvl2pPr>
            <a:lvl3pPr>
              <a:defRPr sz="1600">
                <a:latin typeface="Source Sans Pro" panose="020B0503030403020204" pitchFamily="34" charset="0"/>
              </a:defRPr>
            </a:lvl3pPr>
            <a:lvl4pPr>
              <a:defRPr sz="1600">
                <a:latin typeface="Source Sans Pro" panose="020B0503030403020204" pitchFamily="34" charset="0"/>
              </a:defRPr>
            </a:lvl4pPr>
            <a:lvl5pPr>
              <a:defRPr sz="1600">
                <a:latin typeface="Source Sans Pro" panose="020B0503030403020204" pitchFamily="34" charset="0"/>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Rektangel 6">
            <a:extLst>
              <a:ext uri="{FF2B5EF4-FFF2-40B4-BE49-F238E27FC236}">
                <a16:creationId xmlns:a16="http://schemas.microsoft.com/office/drawing/2014/main" id="{F76741C6-43D3-4ADE-B7A9-DC22F67F18B0}"/>
              </a:ext>
            </a:extLst>
          </p:cNvPr>
          <p:cNvSpPr/>
          <p:nvPr userDrawn="1"/>
        </p:nvSpPr>
        <p:spPr>
          <a:xfrm>
            <a:off x="5099823" y="4723492"/>
            <a:ext cx="7084394" cy="2134508"/>
          </a:xfrm>
          <a:prstGeom prst="rect">
            <a:avLst/>
          </a:prstGeom>
          <a:solidFill>
            <a:srgbClr val="26226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7099BE6B-7AFC-4461-ACF5-D64108E586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0769" y="212679"/>
            <a:ext cx="1273361" cy="547399"/>
          </a:xfrm>
          <a:prstGeom prst="rect">
            <a:avLst/>
          </a:prstGeom>
        </p:spPr>
      </p:pic>
    </p:spTree>
    <p:extLst>
      <p:ext uri="{BB962C8B-B14F-4D97-AF65-F5344CB8AC3E}">
        <p14:creationId xmlns:p14="http://schemas.microsoft.com/office/powerpoint/2010/main" val="2960509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bg>
      <p:bgPr>
        <a:solidFill>
          <a:schemeClr val="bg1"/>
        </a:solidFill>
        <a:effectLst/>
      </p:bgPr>
    </p:b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09172" y="1335855"/>
            <a:ext cx="9371646" cy="1255857"/>
          </a:xfrm>
        </p:spPr>
        <p:txBody>
          <a:bodyPr anchor="b" anchorCtr="0">
            <a:normAutofit/>
          </a:bodyPr>
          <a:lstStyle>
            <a:lvl1pPr>
              <a:defRPr sz="5400">
                <a:solidFill>
                  <a:schemeClr val="accent1"/>
                </a:solidFill>
                <a:latin typeface="Source Sans Pro Semibold" panose="020B0603030403020204" pitchFamily="34" charset="0"/>
              </a:defRPr>
            </a:lvl1pPr>
          </a:lstStyle>
          <a:p>
            <a:r>
              <a:rPr lang="sv-SE" dirty="0"/>
              <a:t>Klicka här för att skriva rubrik</a:t>
            </a:r>
          </a:p>
        </p:txBody>
      </p:sp>
      <p:sp>
        <p:nvSpPr>
          <p:cNvPr id="3" name="Platshållare för innehåll 2"/>
          <p:cNvSpPr>
            <a:spLocks noGrp="1"/>
          </p:cNvSpPr>
          <p:nvPr>
            <p:ph idx="1" hasCustomPrompt="1"/>
          </p:nvPr>
        </p:nvSpPr>
        <p:spPr>
          <a:xfrm>
            <a:off x="838200" y="2602876"/>
            <a:ext cx="9371646" cy="3542250"/>
          </a:xfrm>
          <a:prstGeom prst="rect">
            <a:avLst/>
          </a:prstGeom>
        </p:spPr>
        <p:txBody>
          <a:bodyPr/>
          <a:lstStyle>
            <a:lvl1pPr marL="0" indent="0">
              <a:spcAft>
                <a:spcPts val="600"/>
              </a:spcAft>
              <a:buNone/>
              <a:defRPr sz="2400">
                <a:solidFill>
                  <a:srgbClr val="000000"/>
                </a:solidFill>
                <a:latin typeface="Source Sans Pro" panose="020B0503030403020204" pitchFamily="34" charset="0"/>
              </a:defRPr>
            </a:lvl1pPr>
            <a:lvl2pPr>
              <a:spcAft>
                <a:spcPts val="600"/>
              </a:spcAft>
              <a:defRPr sz="2000">
                <a:solidFill>
                  <a:srgbClr val="000000"/>
                </a:solidFill>
                <a:latin typeface="Source Sans Pro" panose="020B0503030403020204" pitchFamily="34" charset="0"/>
              </a:defRPr>
            </a:lvl2pPr>
            <a:lvl3pPr>
              <a:spcAft>
                <a:spcPts val="600"/>
              </a:spcAft>
              <a:defRPr sz="1600">
                <a:solidFill>
                  <a:srgbClr val="000000"/>
                </a:solidFill>
                <a:latin typeface="Source Sans Pro" panose="020B0503030403020204" pitchFamily="34" charset="0"/>
              </a:defRPr>
            </a:lvl3pPr>
            <a:lvl4pPr>
              <a:spcAft>
                <a:spcPts val="600"/>
              </a:spcAft>
              <a:defRPr>
                <a:solidFill>
                  <a:srgbClr val="000000"/>
                </a:solidFill>
                <a:latin typeface="Source Sans Pro" panose="020B0503030403020204" pitchFamily="34" charset="0"/>
              </a:defRPr>
            </a:lvl4pPr>
            <a:lvl5pPr>
              <a:spcAft>
                <a:spcPts val="600"/>
              </a:spcAft>
              <a:defRPr>
                <a:solidFill>
                  <a:srgbClr val="000000"/>
                </a:solidFill>
                <a:latin typeface="Source Sans Pro" panose="020B0503030403020204" pitchFamily="34" charset="0"/>
              </a:defRPr>
            </a:lvl5pPr>
          </a:lstStyle>
          <a:p>
            <a:pPr lvl="0"/>
            <a:r>
              <a:rPr lang="sv-SE" dirty="0"/>
              <a:t>Klicka här för att skriva brödtext</a:t>
            </a:r>
          </a:p>
          <a:p>
            <a:pPr lvl="1"/>
            <a:r>
              <a:rPr lang="sv-SE" dirty="0"/>
              <a:t>Nivå två</a:t>
            </a:r>
          </a:p>
          <a:p>
            <a:pPr lvl="2"/>
            <a:r>
              <a:rPr lang="sv-SE" dirty="0"/>
              <a:t>Nivå tre</a:t>
            </a:r>
          </a:p>
        </p:txBody>
      </p:sp>
      <p:sp>
        <p:nvSpPr>
          <p:cNvPr id="6" name="Platshållare för bildnummer 5"/>
          <p:cNvSpPr>
            <a:spLocks noGrp="1"/>
          </p:cNvSpPr>
          <p:nvPr>
            <p:ph type="sldNum" sz="quarter" idx="12"/>
          </p:nvPr>
        </p:nvSpPr>
        <p:spPr>
          <a:xfrm>
            <a:off x="11359661" y="6356350"/>
            <a:ext cx="544265" cy="365125"/>
          </a:xfrm>
        </p:spPr>
        <p:txBody>
          <a:bodyPr/>
          <a:lstStyle>
            <a:lvl1pPr>
              <a:defRPr>
                <a:solidFill>
                  <a:schemeClr val="tx1"/>
                </a:solidFill>
              </a:defRPr>
            </a:lvl1pPr>
          </a:lstStyle>
          <a:p>
            <a:fld id="{D02B33C2-54EE-4A44-9B78-6F01870CE737}" type="slidenum">
              <a:rPr lang="sv-SE" smtClean="0"/>
              <a:pPr/>
              <a:t>‹#›</a:t>
            </a:fld>
            <a:endParaRPr lang="sv-SE" dirty="0"/>
          </a:p>
        </p:txBody>
      </p:sp>
      <p:pic>
        <p:nvPicPr>
          <p:cNvPr id="11" name="Bildobjekt 10">
            <a:extLst>
              <a:ext uri="{FF2B5EF4-FFF2-40B4-BE49-F238E27FC236}">
                <a16:creationId xmlns:a16="http://schemas.microsoft.com/office/drawing/2014/main" id="{3C068D21-FCC6-9E8E-D50F-5EF97337323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9766"/>
            <a:ext cx="1944580" cy="838177"/>
          </a:xfrm>
          <a:prstGeom prst="rect">
            <a:avLst/>
          </a:prstGeom>
        </p:spPr>
      </p:pic>
    </p:spTree>
    <p:extLst>
      <p:ext uri="{BB962C8B-B14F-4D97-AF65-F5344CB8AC3E}">
        <p14:creationId xmlns:p14="http://schemas.microsoft.com/office/powerpoint/2010/main" val="295204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två spalter">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809172" y="1311967"/>
            <a:ext cx="9371646" cy="1279746"/>
          </a:xfrm>
        </p:spPr>
        <p:txBody>
          <a:bodyPr anchor="b" anchorCtr="0">
            <a:normAutofit/>
          </a:bodyPr>
          <a:lstStyle>
            <a:lvl1pPr>
              <a:defRPr sz="5400" spc="-150" baseline="0">
                <a:solidFill>
                  <a:schemeClr val="accent1"/>
                </a:solidFill>
                <a:latin typeface="Source Sans Pro Semibold" panose="020B0603030403020204" pitchFamily="34" charset="0"/>
              </a:defRPr>
            </a:lvl1pPr>
          </a:lstStyle>
          <a:p>
            <a:r>
              <a:rPr lang="sv-SE" dirty="0"/>
              <a:t>Klicka här för att skriva rubrik</a:t>
            </a:r>
          </a:p>
        </p:txBody>
      </p:sp>
      <p:sp>
        <p:nvSpPr>
          <p:cNvPr id="3" name="Platshållare för innehåll 2"/>
          <p:cNvSpPr>
            <a:spLocks noGrp="1"/>
          </p:cNvSpPr>
          <p:nvPr>
            <p:ph idx="1" hasCustomPrompt="1"/>
          </p:nvPr>
        </p:nvSpPr>
        <p:spPr>
          <a:xfrm>
            <a:off x="838200" y="2604071"/>
            <a:ext cx="4541874" cy="3494721"/>
          </a:xfrm>
          <a:prstGeom prst="rect">
            <a:avLst/>
          </a:prstGeom>
        </p:spPr>
        <p:txBody>
          <a:bodyPr/>
          <a:lstStyle>
            <a:lvl1pPr marL="0" indent="0">
              <a:spcAft>
                <a:spcPts val="600"/>
              </a:spcAft>
              <a:buNone/>
              <a:defRPr sz="2400">
                <a:latin typeface="Source Sans Pro" panose="020B0503030403020204" pitchFamily="34" charset="0"/>
              </a:defRPr>
            </a:lvl1pPr>
            <a:lvl2pPr>
              <a:spcAft>
                <a:spcPts val="600"/>
              </a:spcAft>
              <a:defRPr sz="2000">
                <a:latin typeface="Source Sans Pro" panose="020B0503030403020204" pitchFamily="34" charset="0"/>
              </a:defRPr>
            </a:lvl2pPr>
            <a:lvl3pPr>
              <a:spcAft>
                <a:spcPts val="600"/>
              </a:spcAft>
              <a:defRPr sz="1600">
                <a:latin typeface="Source Sans Pro" panose="020B0503030403020204" pitchFamily="34" charset="0"/>
              </a:defRPr>
            </a:lvl3pPr>
            <a:lvl4pPr>
              <a:spcAft>
                <a:spcPts val="600"/>
              </a:spcAft>
              <a:defRPr>
                <a:latin typeface="Source Sans Pro" panose="020B0503030403020204" pitchFamily="34" charset="0"/>
              </a:defRPr>
            </a:lvl4pPr>
            <a:lvl5pPr>
              <a:spcAft>
                <a:spcPts val="600"/>
              </a:spcAft>
              <a:defRPr>
                <a:latin typeface="Source Sans Pro" panose="020B0503030403020204" pitchFamily="34" charset="0"/>
              </a:defRPr>
            </a:lvl5pPr>
          </a:lstStyle>
          <a:p>
            <a:pPr lvl="0"/>
            <a:r>
              <a:rPr lang="sv-SE" dirty="0"/>
              <a:t>Klicka här för att skriva brödtext</a:t>
            </a:r>
          </a:p>
          <a:p>
            <a:pPr lvl="1"/>
            <a:r>
              <a:rPr lang="sv-SE" dirty="0"/>
              <a:t>Nivå två</a:t>
            </a:r>
          </a:p>
          <a:p>
            <a:pPr lvl="2"/>
            <a:r>
              <a:rPr lang="sv-SE" dirty="0"/>
              <a:t>Nivå tre</a:t>
            </a:r>
          </a:p>
        </p:txBody>
      </p:sp>
      <p:sp>
        <p:nvSpPr>
          <p:cNvPr id="6" name="Platshållare för bildnummer 5"/>
          <p:cNvSpPr>
            <a:spLocks noGrp="1"/>
          </p:cNvSpPr>
          <p:nvPr>
            <p:ph type="sldNum" sz="quarter" idx="12"/>
          </p:nvPr>
        </p:nvSpPr>
        <p:spPr>
          <a:xfrm>
            <a:off x="11383107" y="6356350"/>
            <a:ext cx="520819" cy="365125"/>
          </a:xfrm>
        </p:spPr>
        <p:txBody>
          <a:bodyPr/>
          <a:lstStyle>
            <a:lvl1pPr>
              <a:defRPr>
                <a:solidFill>
                  <a:schemeClr val="tx1"/>
                </a:solidFill>
              </a:defRPr>
            </a:lvl1pPr>
          </a:lstStyle>
          <a:p>
            <a:fld id="{D02B33C2-54EE-4A44-9B78-6F01870CE737}" type="slidenum">
              <a:rPr lang="sv-SE" smtClean="0"/>
              <a:pPr/>
              <a:t>‹#›</a:t>
            </a:fld>
            <a:endParaRPr lang="sv-SE" dirty="0"/>
          </a:p>
        </p:txBody>
      </p:sp>
      <p:sp>
        <p:nvSpPr>
          <p:cNvPr id="8" name="Platshållare för innehåll 2">
            <a:extLst>
              <a:ext uri="{FF2B5EF4-FFF2-40B4-BE49-F238E27FC236}">
                <a16:creationId xmlns:a16="http://schemas.microsoft.com/office/drawing/2014/main" id="{7D5C7BD4-2145-4C07-8407-A2DF885128BC}"/>
              </a:ext>
            </a:extLst>
          </p:cNvPr>
          <p:cNvSpPr>
            <a:spLocks noGrp="1"/>
          </p:cNvSpPr>
          <p:nvPr>
            <p:ph idx="13" hasCustomPrompt="1"/>
          </p:nvPr>
        </p:nvSpPr>
        <p:spPr>
          <a:xfrm>
            <a:off x="5610311" y="2604071"/>
            <a:ext cx="4541874" cy="3494721"/>
          </a:xfrm>
          <a:prstGeom prst="rect">
            <a:avLst/>
          </a:prstGeom>
        </p:spPr>
        <p:txBody>
          <a:bodyPr/>
          <a:lstStyle>
            <a:lvl1pPr marL="0" indent="0">
              <a:spcAft>
                <a:spcPts val="600"/>
              </a:spcAft>
              <a:buNone/>
              <a:defRPr sz="2400">
                <a:latin typeface="Source Sans Pro" panose="020B0503030403020204" pitchFamily="34" charset="0"/>
              </a:defRPr>
            </a:lvl1pPr>
            <a:lvl2pPr>
              <a:spcAft>
                <a:spcPts val="600"/>
              </a:spcAft>
              <a:defRPr sz="2000">
                <a:latin typeface="Source Sans Pro" panose="020B0503030403020204" pitchFamily="34" charset="0"/>
              </a:defRPr>
            </a:lvl2pPr>
            <a:lvl3pPr>
              <a:spcAft>
                <a:spcPts val="600"/>
              </a:spcAft>
              <a:defRPr sz="1600">
                <a:latin typeface="Source Sans Pro" panose="020B0503030403020204" pitchFamily="34" charset="0"/>
              </a:defRPr>
            </a:lvl3pPr>
            <a:lvl4pPr>
              <a:spcAft>
                <a:spcPts val="600"/>
              </a:spcAft>
              <a:defRPr>
                <a:latin typeface="Source Sans Pro" panose="020B0503030403020204" pitchFamily="34" charset="0"/>
              </a:defRPr>
            </a:lvl4pPr>
            <a:lvl5pPr>
              <a:spcAft>
                <a:spcPts val="600"/>
              </a:spcAft>
              <a:defRPr>
                <a:latin typeface="Source Sans Pro" panose="020B0503030403020204" pitchFamily="34" charset="0"/>
              </a:defRPr>
            </a:lvl5pPr>
          </a:lstStyle>
          <a:p>
            <a:pPr lvl="0"/>
            <a:r>
              <a:rPr lang="sv-SE" dirty="0"/>
              <a:t>Klicka här för att skriva brödtext</a:t>
            </a:r>
          </a:p>
          <a:p>
            <a:pPr lvl="1"/>
            <a:r>
              <a:rPr lang="sv-SE" dirty="0"/>
              <a:t>Nivå två</a:t>
            </a:r>
          </a:p>
          <a:p>
            <a:pPr lvl="2"/>
            <a:r>
              <a:rPr lang="sv-SE" dirty="0"/>
              <a:t>Nivå tre</a:t>
            </a:r>
          </a:p>
        </p:txBody>
      </p:sp>
      <p:pic>
        <p:nvPicPr>
          <p:cNvPr id="5" name="Bildobjekt 4">
            <a:extLst>
              <a:ext uri="{FF2B5EF4-FFF2-40B4-BE49-F238E27FC236}">
                <a16:creationId xmlns:a16="http://schemas.microsoft.com/office/drawing/2014/main" id="{072082A0-29F1-5ECA-F567-5F9D0A7AF6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9766"/>
            <a:ext cx="1944580" cy="838177"/>
          </a:xfrm>
          <a:prstGeom prst="rect">
            <a:avLst/>
          </a:prstGeom>
        </p:spPr>
      </p:pic>
    </p:spTree>
    <p:extLst>
      <p:ext uri="{BB962C8B-B14F-4D97-AF65-F5344CB8AC3E}">
        <p14:creationId xmlns:p14="http://schemas.microsoft.com/office/powerpoint/2010/main" val="2410399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vsnittsbild mörk bakgrund">
    <p:bg>
      <p:bgPr>
        <a:solidFill>
          <a:srgbClr val="262262"/>
        </a:solidFill>
        <a:effectLst/>
      </p:bgPr>
    </p:bg>
    <p:spTree>
      <p:nvGrpSpPr>
        <p:cNvPr id="1" name=""/>
        <p:cNvGrpSpPr/>
        <p:nvPr/>
      </p:nvGrpSpPr>
      <p:grpSpPr>
        <a:xfrm>
          <a:off x="0" y="0"/>
          <a:ext cx="0" cy="0"/>
          <a:chOff x="0" y="0"/>
          <a:chExt cx="0" cy="0"/>
        </a:xfrm>
      </p:grpSpPr>
      <p:sp>
        <p:nvSpPr>
          <p:cNvPr id="6" name="Platshållare för bildnummer 5"/>
          <p:cNvSpPr>
            <a:spLocks noGrp="1"/>
          </p:cNvSpPr>
          <p:nvPr>
            <p:ph type="sldNum" sz="quarter" idx="12"/>
          </p:nvPr>
        </p:nvSpPr>
        <p:spPr>
          <a:xfrm>
            <a:off x="11406554" y="6356350"/>
            <a:ext cx="482504" cy="365125"/>
          </a:xfrm>
        </p:spPr>
        <p:txBody>
          <a:bodyPr/>
          <a:lstStyle>
            <a:lvl1pPr>
              <a:defRPr>
                <a:solidFill>
                  <a:schemeClr val="bg1"/>
                </a:solidFill>
              </a:defRPr>
            </a:lvl1pPr>
          </a:lstStyle>
          <a:p>
            <a:fld id="{D02B33C2-54EE-4A44-9B78-6F01870CE737}" type="slidenum">
              <a:rPr lang="sv-SE" smtClean="0"/>
              <a:pPr/>
              <a:t>‹#›</a:t>
            </a:fld>
            <a:endParaRPr lang="sv-SE" dirty="0"/>
          </a:p>
        </p:txBody>
      </p:sp>
      <p:sp>
        <p:nvSpPr>
          <p:cNvPr id="8" name="Rubrik 1">
            <a:extLst>
              <a:ext uri="{FF2B5EF4-FFF2-40B4-BE49-F238E27FC236}">
                <a16:creationId xmlns:a16="http://schemas.microsoft.com/office/drawing/2014/main" id="{2799875D-D8A9-4841-8D7E-A35C501517B1}"/>
              </a:ext>
            </a:extLst>
          </p:cNvPr>
          <p:cNvSpPr>
            <a:spLocks noGrp="1"/>
          </p:cNvSpPr>
          <p:nvPr>
            <p:ph type="ctrTitle" hasCustomPrompt="1"/>
          </p:nvPr>
        </p:nvSpPr>
        <p:spPr>
          <a:xfrm>
            <a:off x="802208" y="838199"/>
            <a:ext cx="8206597" cy="1759293"/>
          </a:xfrm>
          <a:noFill/>
        </p:spPr>
        <p:txBody>
          <a:bodyPr anchor="b">
            <a:normAutofit/>
          </a:bodyPr>
          <a:lstStyle>
            <a:lvl1pPr algn="l">
              <a:defRPr sz="5400" spc="-150" baseline="0">
                <a:solidFill>
                  <a:srgbClr val="199CD9"/>
                </a:solidFill>
                <a:latin typeface="Source Sans Pro Semibold" panose="020B0603030403020204" pitchFamily="34" charset="0"/>
              </a:defRPr>
            </a:lvl1pPr>
          </a:lstStyle>
          <a:p>
            <a:r>
              <a:rPr lang="sv-SE" dirty="0"/>
              <a:t>Rubrik för avsnittet</a:t>
            </a:r>
          </a:p>
        </p:txBody>
      </p:sp>
      <p:sp>
        <p:nvSpPr>
          <p:cNvPr id="9" name="Platshållare för text 7">
            <a:extLst>
              <a:ext uri="{FF2B5EF4-FFF2-40B4-BE49-F238E27FC236}">
                <a16:creationId xmlns:a16="http://schemas.microsoft.com/office/drawing/2014/main" id="{0776DC2C-AFFD-4118-AF33-ABB7FB720F9E}"/>
              </a:ext>
            </a:extLst>
          </p:cNvPr>
          <p:cNvSpPr>
            <a:spLocks noGrp="1"/>
          </p:cNvSpPr>
          <p:nvPr>
            <p:ph type="body" sz="quarter" idx="13" hasCustomPrompt="1"/>
          </p:nvPr>
        </p:nvSpPr>
        <p:spPr>
          <a:xfrm>
            <a:off x="847232" y="2573704"/>
            <a:ext cx="8207375" cy="1666875"/>
          </a:xfrm>
          <a:prstGeom prst="rect">
            <a:avLst/>
          </a:prstGeom>
        </p:spPr>
        <p:txBody>
          <a:bodyPr/>
          <a:lstStyle>
            <a:lvl1pPr marL="0" indent="0">
              <a:buNone/>
              <a:defRPr>
                <a:solidFill>
                  <a:schemeClr val="bg1"/>
                </a:solidFill>
              </a:defRPr>
            </a:lvl1pPr>
          </a:lstStyle>
          <a:p>
            <a:pPr lvl="0"/>
            <a:r>
              <a:rPr lang="sv-SE" dirty="0"/>
              <a:t>Klicka här för att skriva brödtext</a:t>
            </a:r>
          </a:p>
        </p:txBody>
      </p:sp>
      <p:pic>
        <p:nvPicPr>
          <p:cNvPr id="3" name="Bildobjekt 2">
            <a:extLst>
              <a:ext uri="{FF2B5EF4-FFF2-40B4-BE49-F238E27FC236}">
                <a16:creationId xmlns:a16="http://schemas.microsoft.com/office/drawing/2014/main" id="{7E04CA9E-266B-1152-CEAD-7E40F7DCDF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0530"/>
            <a:ext cx="1944580" cy="853764"/>
          </a:xfrm>
          <a:prstGeom prst="rect">
            <a:avLst/>
          </a:prstGeom>
        </p:spPr>
      </p:pic>
    </p:spTree>
    <p:extLst>
      <p:ext uri="{BB962C8B-B14F-4D97-AF65-F5344CB8AC3E}">
        <p14:creationId xmlns:p14="http://schemas.microsoft.com/office/powerpoint/2010/main" val="402349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vsnittsbild ljus bakgrund">
    <p:bg>
      <p:bgPr>
        <a:solidFill>
          <a:schemeClr val="bg1"/>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49DB7635-0CBD-A8EC-33C2-3B6010A107A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6" name="Platshållare för bildnummer 5"/>
          <p:cNvSpPr>
            <a:spLocks noGrp="1"/>
          </p:cNvSpPr>
          <p:nvPr>
            <p:ph type="sldNum" sz="quarter" idx="12"/>
          </p:nvPr>
        </p:nvSpPr>
        <p:spPr>
          <a:xfrm>
            <a:off x="11406554" y="6356350"/>
            <a:ext cx="482504" cy="365125"/>
          </a:xfrm>
        </p:spPr>
        <p:txBody>
          <a:bodyPr/>
          <a:lstStyle>
            <a:lvl1pPr>
              <a:defRPr>
                <a:solidFill>
                  <a:schemeClr val="accent1"/>
                </a:solidFill>
              </a:defRPr>
            </a:lvl1pPr>
          </a:lstStyle>
          <a:p>
            <a:fld id="{D02B33C2-54EE-4A44-9B78-6F01870CE737}" type="slidenum">
              <a:rPr lang="sv-SE" smtClean="0"/>
              <a:pPr/>
              <a:t>‹#›</a:t>
            </a:fld>
            <a:endParaRPr lang="sv-SE" dirty="0"/>
          </a:p>
        </p:txBody>
      </p:sp>
      <p:sp>
        <p:nvSpPr>
          <p:cNvPr id="8" name="Rubrik 1">
            <a:extLst>
              <a:ext uri="{FF2B5EF4-FFF2-40B4-BE49-F238E27FC236}">
                <a16:creationId xmlns:a16="http://schemas.microsoft.com/office/drawing/2014/main" id="{2799875D-D8A9-4841-8D7E-A35C501517B1}"/>
              </a:ext>
            </a:extLst>
          </p:cNvPr>
          <p:cNvSpPr>
            <a:spLocks noGrp="1"/>
          </p:cNvSpPr>
          <p:nvPr>
            <p:ph type="ctrTitle" hasCustomPrompt="1"/>
          </p:nvPr>
        </p:nvSpPr>
        <p:spPr>
          <a:xfrm>
            <a:off x="802208" y="838199"/>
            <a:ext cx="8206597" cy="1759293"/>
          </a:xfrm>
          <a:noFill/>
        </p:spPr>
        <p:txBody>
          <a:bodyPr anchor="b">
            <a:normAutofit/>
          </a:bodyPr>
          <a:lstStyle>
            <a:lvl1pPr algn="l">
              <a:defRPr sz="5400" spc="-150" baseline="0">
                <a:solidFill>
                  <a:schemeClr val="accent1"/>
                </a:solidFill>
                <a:latin typeface="Source Sans Pro Semibold" panose="020B0603030403020204" pitchFamily="34" charset="0"/>
              </a:defRPr>
            </a:lvl1pPr>
          </a:lstStyle>
          <a:p>
            <a:r>
              <a:rPr lang="sv-SE" dirty="0"/>
              <a:t>Rubrik för avsnittet</a:t>
            </a:r>
          </a:p>
        </p:txBody>
      </p:sp>
      <p:pic>
        <p:nvPicPr>
          <p:cNvPr id="2" name="Bildobjekt 1">
            <a:extLst>
              <a:ext uri="{FF2B5EF4-FFF2-40B4-BE49-F238E27FC236}">
                <a16:creationId xmlns:a16="http://schemas.microsoft.com/office/drawing/2014/main" id="{3BB2EBF3-611B-7DB2-2E79-264554C7D91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35116" y="249766"/>
            <a:ext cx="1944580" cy="838177"/>
          </a:xfrm>
          <a:prstGeom prst="rect">
            <a:avLst/>
          </a:prstGeom>
        </p:spPr>
      </p:pic>
      <p:sp>
        <p:nvSpPr>
          <p:cNvPr id="3" name="Platshållare för text 7">
            <a:extLst>
              <a:ext uri="{FF2B5EF4-FFF2-40B4-BE49-F238E27FC236}">
                <a16:creationId xmlns:a16="http://schemas.microsoft.com/office/drawing/2014/main" id="{03903829-3342-50DB-A237-C5364CCB8232}"/>
              </a:ext>
            </a:extLst>
          </p:cNvPr>
          <p:cNvSpPr>
            <a:spLocks noGrp="1"/>
          </p:cNvSpPr>
          <p:nvPr>
            <p:ph type="body" sz="quarter" idx="13" hasCustomPrompt="1"/>
          </p:nvPr>
        </p:nvSpPr>
        <p:spPr>
          <a:xfrm>
            <a:off x="847232" y="2573704"/>
            <a:ext cx="8207375" cy="1666875"/>
          </a:xfrm>
          <a:prstGeom prst="rect">
            <a:avLst/>
          </a:prstGeom>
        </p:spPr>
        <p:txBody>
          <a:bodyPr/>
          <a:lstStyle>
            <a:lvl1pPr marL="0" indent="0">
              <a:buNone/>
              <a:defRPr>
                <a:solidFill>
                  <a:schemeClr val="accent1"/>
                </a:solidFill>
              </a:defRPr>
            </a:lvl1pPr>
          </a:lstStyle>
          <a:p>
            <a:pPr lvl="0"/>
            <a:r>
              <a:rPr lang="sv-SE" dirty="0"/>
              <a:t>Klicka här för att skriva brödtext</a:t>
            </a:r>
          </a:p>
        </p:txBody>
      </p:sp>
    </p:spTree>
    <p:extLst>
      <p:ext uri="{BB962C8B-B14F-4D97-AF65-F5344CB8AC3E}">
        <p14:creationId xmlns:p14="http://schemas.microsoft.com/office/powerpoint/2010/main" val="3137674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ående bild med text">
    <p:spTree>
      <p:nvGrpSpPr>
        <p:cNvPr id="1" name=""/>
        <p:cNvGrpSpPr/>
        <p:nvPr/>
      </p:nvGrpSpPr>
      <p:grpSpPr>
        <a:xfrm>
          <a:off x="0" y="0"/>
          <a:ext cx="0" cy="0"/>
          <a:chOff x="0" y="0"/>
          <a:chExt cx="0" cy="0"/>
        </a:xfrm>
      </p:grpSpPr>
      <p:sp>
        <p:nvSpPr>
          <p:cNvPr id="5" name="Platshållare för bild 4">
            <a:extLst>
              <a:ext uri="{FF2B5EF4-FFF2-40B4-BE49-F238E27FC236}">
                <a16:creationId xmlns:a16="http://schemas.microsoft.com/office/drawing/2014/main" id="{C638CB14-7B33-4E9A-ACFD-F32595E4C159}"/>
              </a:ext>
            </a:extLst>
          </p:cNvPr>
          <p:cNvSpPr>
            <a:spLocks noGrp="1"/>
          </p:cNvSpPr>
          <p:nvPr>
            <p:ph type="pic" sz="quarter" idx="13"/>
          </p:nvPr>
        </p:nvSpPr>
        <p:spPr>
          <a:xfrm>
            <a:off x="8058614" y="0"/>
            <a:ext cx="4133385" cy="6858000"/>
          </a:xfrm>
          <a:prstGeom prst="rect">
            <a:avLst/>
          </a:prstGeom>
        </p:spPr>
        <p:txBody>
          <a:bodyPr/>
          <a:lstStyle/>
          <a:p>
            <a:r>
              <a:rPr lang="en-US"/>
              <a:t>Click icon to add picture</a:t>
            </a:r>
            <a:endParaRPr lang="sv-SE"/>
          </a:p>
        </p:txBody>
      </p:sp>
      <p:sp>
        <p:nvSpPr>
          <p:cNvPr id="2" name="Rubrik 1"/>
          <p:cNvSpPr>
            <a:spLocks noGrp="1"/>
          </p:cNvSpPr>
          <p:nvPr>
            <p:ph type="title" hasCustomPrompt="1"/>
          </p:nvPr>
        </p:nvSpPr>
        <p:spPr>
          <a:xfrm>
            <a:off x="809172" y="1081409"/>
            <a:ext cx="6529039" cy="1380947"/>
          </a:xfrm>
        </p:spPr>
        <p:txBody>
          <a:bodyPr anchor="b" anchorCtr="0">
            <a:normAutofit/>
          </a:bodyPr>
          <a:lstStyle>
            <a:lvl1pPr>
              <a:defRPr sz="4000" spc="-150" baseline="0">
                <a:solidFill>
                  <a:schemeClr val="accent1"/>
                </a:solidFill>
                <a:latin typeface="Source Sans Pro Semibold" panose="020B0603030403020204" pitchFamily="34" charset="0"/>
              </a:defRPr>
            </a:lvl1pPr>
          </a:lstStyle>
          <a:p>
            <a:r>
              <a:rPr lang="sv-SE" dirty="0"/>
              <a:t>Rubrik</a:t>
            </a:r>
          </a:p>
        </p:txBody>
      </p:sp>
      <p:sp>
        <p:nvSpPr>
          <p:cNvPr id="3" name="Platshållare för innehåll 2"/>
          <p:cNvSpPr>
            <a:spLocks noGrp="1"/>
          </p:cNvSpPr>
          <p:nvPr>
            <p:ph idx="1" hasCustomPrompt="1"/>
          </p:nvPr>
        </p:nvSpPr>
        <p:spPr>
          <a:xfrm>
            <a:off x="838200" y="2485243"/>
            <a:ext cx="6529039" cy="3542250"/>
          </a:xfrm>
          <a:prstGeom prst="rect">
            <a:avLst/>
          </a:prstGeom>
        </p:spPr>
        <p:txBody>
          <a:bodyPr/>
          <a:lstStyle>
            <a:lvl1pPr marL="0" indent="0">
              <a:buNone/>
              <a:defRPr sz="2400">
                <a:latin typeface="Source Sans Pro" panose="020B0503030403020204" pitchFamily="34" charset="0"/>
              </a:defRPr>
            </a:lvl1pPr>
            <a:lvl2pPr>
              <a:defRPr sz="2000">
                <a:latin typeface="Source Sans Pro" panose="020B0503030403020204" pitchFamily="34" charset="0"/>
              </a:defRPr>
            </a:lvl2pPr>
            <a:lvl3pPr>
              <a:defRPr sz="1600">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sv-SE" dirty="0"/>
              <a:t>Klicka här för att skriva brödtext</a:t>
            </a:r>
          </a:p>
          <a:p>
            <a:pPr lvl="1"/>
            <a:r>
              <a:rPr lang="sv-SE" dirty="0"/>
              <a:t>Nivå två</a:t>
            </a:r>
          </a:p>
          <a:p>
            <a:pPr lvl="2"/>
            <a:r>
              <a:rPr lang="sv-SE" dirty="0"/>
              <a:t>Nivå tre</a:t>
            </a:r>
          </a:p>
        </p:txBody>
      </p:sp>
      <p:pic>
        <p:nvPicPr>
          <p:cNvPr id="6" name="Bildobjekt 5">
            <a:extLst>
              <a:ext uri="{FF2B5EF4-FFF2-40B4-BE49-F238E27FC236}">
                <a16:creationId xmlns:a16="http://schemas.microsoft.com/office/drawing/2014/main" id="{1AC2701E-1E5C-8934-7E9E-990BAA5D354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386" y="249766"/>
            <a:ext cx="1944580" cy="838177"/>
          </a:xfrm>
          <a:prstGeom prst="rect">
            <a:avLst/>
          </a:prstGeom>
        </p:spPr>
      </p:pic>
    </p:spTree>
    <p:extLst>
      <p:ext uri="{BB962C8B-B14F-4D97-AF65-F5344CB8AC3E}">
        <p14:creationId xmlns:p14="http://schemas.microsoft.com/office/powerpoint/2010/main" val="1844705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Helsidesbild">
    <p:spTree>
      <p:nvGrpSpPr>
        <p:cNvPr id="1" name=""/>
        <p:cNvGrpSpPr/>
        <p:nvPr/>
      </p:nvGrpSpPr>
      <p:grpSpPr>
        <a:xfrm>
          <a:off x="0" y="0"/>
          <a:ext cx="0" cy="0"/>
          <a:chOff x="0" y="0"/>
          <a:chExt cx="0" cy="0"/>
        </a:xfrm>
      </p:grpSpPr>
      <p:sp>
        <p:nvSpPr>
          <p:cNvPr id="2" name="Platshållare för bild 4">
            <a:extLst>
              <a:ext uri="{FF2B5EF4-FFF2-40B4-BE49-F238E27FC236}">
                <a16:creationId xmlns:a16="http://schemas.microsoft.com/office/drawing/2014/main" id="{FB64F9B9-54E6-735B-DB25-AE2134B0A8B1}"/>
              </a:ext>
            </a:extLst>
          </p:cNvPr>
          <p:cNvSpPr>
            <a:spLocks noGrp="1"/>
          </p:cNvSpPr>
          <p:nvPr>
            <p:ph type="pic" sz="quarter" idx="13"/>
          </p:nvPr>
        </p:nvSpPr>
        <p:spPr>
          <a:xfrm>
            <a:off x="0" y="0"/>
            <a:ext cx="12192000" cy="6858000"/>
          </a:xfrm>
          <a:prstGeom prst="rect">
            <a:avLst/>
          </a:prstGeom>
        </p:spPr>
        <p:txBody>
          <a:bodyPr/>
          <a:lstStyle/>
          <a:p>
            <a:r>
              <a:rPr lang="en-US"/>
              <a:t>Click icon to add picture</a:t>
            </a:r>
            <a:endParaRPr lang="sv-SE" dirty="0"/>
          </a:p>
        </p:txBody>
      </p:sp>
      <p:sp>
        <p:nvSpPr>
          <p:cNvPr id="6" name="Platshållare för bildnummer 5"/>
          <p:cNvSpPr>
            <a:spLocks noGrp="1"/>
          </p:cNvSpPr>
          <p:nvPr>
            <p:ph type="sldNum" sz="quarter" idx="12"/>
          </p:nvPr>
        </p:nvSpPr>
        <p:spPr>
          <a:xfrm>
            <a:off x="11383107" y="6356350"/>
            <a:ext cx="520819" cy="365125"/>
          </a:xfrm>
        </p:spPr>
        <p:txBody>
          <a:bodyPr/>
          <a:lstStyle>
            <a:lvl1pPr>
              <a:defRPr>
                <a:solidFill>
                  <a:schemeClr val="tx1"/>
                </a:solidFill>
              </a:defRPr>
            </a:lvl1pPr>
          </a:lstStyle>
          <a:p>
            <a:fld id="{D02B33C2-54EE-4A44-9B78-6F01870CE737}" type="slidenum">
              <a:rPr lang="sv-SE" smtClean="0"/>
              <a:pPr/>
              <a:t>‹#›</a:t>
            </a:fld>
            <a:endParaRPr lang="sv-SE" dirty="0"/>
          </a:p>
        </p:txBody>
      </p:sp>
      <p:pic>
        <p:nvPicPr>
          <p:cNvPr id="5" name="Bildobjekt 4">
            <a:extLst>
              <a:ext uri="{FF2B5EF4-FFF2-40B4-BE49-F238E27FC236}">
                <a16:creationId xmlns:a16="http://schemas.microsoft.com/office/drawing/2014/main" id="{072082A0-29F1-5ECA-F567-5F9D0A7AF6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9766"/>
            <a:ext cx="1944580" cy="838177"/>
          </a:xfrm>
          <a:prstGeom prst="rect">
            <a:avLst/>
          </a:prstGeom>
        </p:spPr>
      </p:pic>
    </p:spTree>
    <p:extLst>
      <p:ext uri="{BB962C8B-B14F-4D97-AF65-F5344CB8AC3E}">
        <p14:creationId xmlns:p14="http://schemas.microsoft.com/office/powerpoint/2010/main" val="262972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agramsida">
    <p:spTree>
      <p:nvGrpSpPr>
        <p:cNvPr id="1" name=""/>
        <p:cNvGrpSpPr/>
        <p:nvPr/>
      </p:nvGrpSpPr>
      <p:grpSpPr>
        <a:xfrm>
          <a:off x="0" y="0"/>
          <a:ext cx="0" cy="0"/>
          <a:chOff x="0" y="0"/>
          <a:chExt cx="0" cy="0"/>
        </a:xfrm>
      </p:grpSpPr>
      <p:sp>
        <p:nvSpPr>
          <p:cNvPr id="6" name="Platshållare för bildnummer 5"/>
          <p:cNvSpPr>
            <a:spLocks noGrp="1"/>
          </p:cNvSpPr>
          <p:nvPr>
            <p:ph type="sldNum" sz="quarter" idx="12"/>
          </p:nvPr>
        </p:nvSpPr>
        <p:spPr>
          <a:xfrm>
            <a:off x="11383107" y="6356350"/>
            <a:ext cx="520819" cy="365125"/>
          </a:xfrm>
        </p:spPr>
        <p:txBody>
          <a:bodyPr/>
          <a:lstStyle>
            <a:lvl1pPr>
              <a:defRPr>
                <a:solidFill>
                  <a:schemeClr val="tx1"/>
                </a:solidFill>
              </a:defRPr>
            </a:lvl1pPr>
          </a:lstStyle>
          <a:p>
            <a:fld id="{D02B33C2-54EE-4A44-9B78-6F01870CE737}" type="slidenum">
              <a:rPr lang="sv-SE" smtClean="0"/>
              <a:pPr/>
              <a:t>‹#›</a:t>
            </a:fld>
            <a:endParaRPr lang="sv-SE" dirty="0"/>
          </a:p>
        </p:txBody>
      </p:sp>
      <p:pic>
        <p:nvPicPr>
          <p:cNvPr id="5" name="Bildobjekt 4">
            <a:extLst>
              <a:ext uri="{FF2B5EF4-FFF2-40B4-BE49-F238E27FC236}">
                <a16:creationId xmlns:a16="http://schemas.microsoft.com/office/drawing/2014/main" id="{072082A0-29F1-5ECA-F567-5F9D0A7AF6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835116" y="249766"/>
            <a:ext cx="1944580" cy="838177"/>
          </a:xfrm>
          <a:prstGeom prst="rect">
            <a:avLst/>
          </a:prstGeom>
        </p:spPr>
      </p:pic>
      <p:sp>
        <p:nvSpPr>
          <p:cNvPr id="4" name="Platshållare för innehåll 5">
            <a:extLst>
              <a:ext uri="{FF2B5EF4-FFF2-40B4-BE49-F238E27FC236}">
                <a16:creationId xmlns:a16="http://schemas.microsoft.com/office/drawing/2014/main" id="{D358C96D-230A-1E12-1BF5-EE9A2352B850}"/>
              </a:ext>
            </a:extLst>
          </p:cNvPr>
          <p:cNvSpPr>
            <a:spLocks noGrp="1"/>
          </p:cNvSpPr>
          <p:nvPr>
            <p:ph sz="quarter" idx="14"/>
          </p:nvPr>
        </p:nvSpPr>
        <p:spPr>
          <a:xfrm>
            <a:off x="838200" y="1642771"/>
            <a:ext cx="9167037" cy="4577275"/>
          </a:xfrm>
        </p:spPr>
        <p:txBody>
          <a:bodyPr/>
          <a:lstStyle>
            <a:lvl1pPr marL="0" indent="0">
              <a:buNone/>
              <a:defRPr sz="1600"/>
            </a:lvl1pPr>
          </a:lstStyle>
          <a:p>
            <a:pPr lvl="0"/>
            <a:r>
              <a:rPr lang="en-US"/>
              <a:t>Click to edit Master text styles</a:t>
            </a:r>
          </a:p>
        </p:txBody>
      </p:sp>
      <p:sp>
        <p:nvSpPr>
          <p:cNvPr id="9" name="Rubrik 1">
            <a:extLst>
              <a:ext uri="{FF2B5EF4-FFF2-40B4-BE49-F238E27FC236}">
                <a16:creationId xmlns:a16="http://schemas.microsoft.com/office/drawing/2014/main" id="{B9AC9E0B-4C87-F088-5AB8-3C2531AB8F52}"/>
              </a:ext>
            </a:extLst>
          </p:cNvPr>
          <p:cNvSpPr>
            <a:spLocks noGrp="1"/>
          </p:cNvSpPr>
          <p:nvPr>
            <p:ph type="title" hasCustomPrompt="1"/>
          </p:nvPr>
        </p:nvSpPr>
        <p:spPr>
          <a:xfrm>
            <a:off x="838200" y="873346"/>
            <a:ext cx="5257800" cy="648613"/>
          </a:xfrm>
          <a:noFill/>
          <a:ln>
            <a:noFill/>
          </a:ln>
        </p:spPr>
        <p:txBody>
          <a:bodyPr anchor="b" anchorCtr="0">
            <a:normAutofit/>
          </a:bodyPr>
          <a:lstStyle>
            <a:lvl1pPr>
              <a:defRPr sz="2000" spc="0" baseline="0">
                <a:solidFill>
                  <a:schemeClr val="accent1"/>
                </a:solidFill>
                <a:latin typeface="Source Sans Pro Semibold" panose="020B0603030403020204" pitchFamily="34" charset="0"/>
              </a:defRPr>
            </a:lvl1pPr>
          </a:lstStyle>
          <a:p>
            <a:r>
              <a:rPr lang="sv-SE" dirty="0"/>
              <a:t>Rubrik</a:t>
            </a:r>
          </a:p>
        </p:txBody>
      </p:sp>
    </p:spTree>
    <p:extLst>
      <p:ext uri="{BB962C8B-B14F-4D97-AF65-F5344CB8AC3E}">
        <p14:creationId xmlns:p14="http://schemas.microsoft.com/office/powerpoint/2010/main" val="539021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Avslutsbild">
    <p:bg>
      <p:bgPr>
        <a:solidFill>
          <a:srgbClr val="262262"/>
        </a:solidFill>
        <a:effectLst/>
      </p:bgPr>
    </p:bg>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05B88CC4-EE60-49E6-9BAA-C69AF81606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62253" y="2683688"/>
            <a:ext cx="3467493" cy="1490624"/>
          </a:xfrm>
          <a:prstGeom prst="rect">
            <a:avLst/>
          </a:prstGeom>
        </p:spPr>
      </p:pic>
    </p:spTree>
    <p:extLst>
      <p:ext uri="{BB962C8B-B14F-4D97-AF65-F5344CB8AC3E}">
        <p14:creationId xmlns:p14="http://schemas.microsoft.com/office/powerpoint/2010/main" val="330267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09172" y="1470759"/>
            <a:ext cx="9371646" cy="1121588"/>
          </a:xfrm>
          <a:prstGeom prst="rect">
            <a:avLst/>
          </a:prstGeom>
        </p:spPr>
        <p:txBody>
          <a:bodyPr vert="horz" lIns="91440" tIns="45720" rIns="91440" bIns="45720" rtlCol="0" anchor="b" anchorCtr="0">
            <a:normAutofit/>
          </a:bodyPr>
          <a:lstStyle/>
          <a:p>
            <a:r>
              <a:rPr lang="sv-SE" dirty="0"/>
              <a:t>Klicka här för att ändra format</a:t>
            </a:r>
          </a:p>
        </p:txBody>
      </p:sp>
      <p:sp>
        <p:nvSpPr>
          <p:cNvPr id="3" name="Platshållare för text 2"/>
          <p:cNvSpPr>
            <a:spLocks noGrp="1"/>
          </p:cNvSpPr>
          <p:nvPr>
            <p:ph type="body" idx="1"/>
          </p:nvPr>
        </p:nvSpPr>
        <p:spPr>
          <a:xfrm>
            <a:off x="838200" y="2636970"/>
            <a:ext cx="9371646" cy="3870643"/>
          </a:xfrm>
          <a:prstGeom prst="rect">
            <a:avLst/>
          </a:prstGeom>
        </p:spPr>
        <p:txBody>
          <a:bodyPr vert="horz" lIns="91440" tIns="45720" rIns="91440" bIns="45720" rtlCol="0">
            <a:noAutofit/>
          </a:bodyPr>
          <a:lstStyle/>
          <a:p>
            <a:pPr lvl="0"/>
            <a:r>
              <a:rPr lang="sv-SE" dirty="0"/>
              <a:t>Redigera format för brödtext</a:t>
            </a:r>
          </a:p>
          <a:p>
            <a:pPr lvl="1"/>
            <a:r>
              <a:rPr lang="sv-SE" dirty="0"/>
              <a:t>Nivå två</a:t>
            </a:r>
          </a:p>
          <a:p>
            <a:pPr lvl="2"/>
            <a:r>
              <a:rPr lang="sv-SE" dirty="0"/>
              <a:t>Nivå tre</a:t>
            </a:r>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olidFill>
              </a:defRPr>
            </a:lvl1pPr>
          </a:lstStyle>
          <a:p>
            <a:fld id="{D02B33C2-54EE-4A44-9B78-6F01870CE737}" type="slidenum">
              <a:rPr lang="sv-SE" smtClean="0"/>
              <a:pPr/>
              <a:t>‹#›</a:t>
            </a:fld>
            <a:endParaRPr lang="sv-SE" dirty="0"/>
          </a:p>
        </p:txBody>
      </p:sp>
    </p:spTree>
    <p:extLst>
      <p:ext uri="{BB962C8B-B14F-4D97-AF65-F5344CB8AC3E}">
        <p14:creationId xmlns:p14="http://schemas.microsoft.com/office/powerpoint/2010/main" val="3418790755"/>
      </p:ext>
    </p:extLst>
  </p:cSld>
  <p:clrMap bg1="lt1" tx1="dk1" bg2="lt2" tx2="dk2" accent1="accent1" accent2="accent2" accent3="accent3" accent4="accent4" accent5="accent5" accent6="accent6" hlink="hlink" folHlink="folHlink"/>
  <p:sldLayoutIdLst>
    <p:sldLayoutId id="2147483727" r:id="rId1"/>
    <p:sldLayoutId id="2147483878" r:id="rId2"/>
    <p:sldLayoutId id="2147483704" r:id="rId3"/>
    <p:sldLayoutId id="2147483659" r:id="rId4"/>
    <p:sldLayoutId id="2147483887" r:id="rId5"/>
    <p:sldLayoutId id="2147483714" r:id="rId6"/>
    <p:sldLayoutId id="2147483885" r:id="rId7"/>
    <p:sldLayoutId id="2147483886" r:id="rId8"/>
    <p:sldLayoutId id="2147483874" r:id="rId9"/>
    <p:sldLayoutId id="2147483888" r:id="rId10"/>
    <p:sldLayoutId id="2147483889" r:id="rId11"/>
  </p:sldLayoutIdLst>
  <p:hf hdr="0" dt="0"/>
  <p:txStyles>
    <p:titleStyle>
      <a:lvl1pPr algn="l" defTabSz="914400" rtl="0" eaLnBrk="1" latinLnBrk="0" hangingPunct="1">
        <a:lnSpc>
          <a:spcPct val="90000"/>
        </a:lnSpc>
        <a:spcBef>
          <a:spcPct val="0"/>
        </a:spcBef>
        <a:buNone/>
        <a:defRPr sz="5400" kern="1200" spc="-150">
          <a:solidFill>
            <a:schemeClr val="accent1"/>
          </a:solidFill>
          <a:latin typeface="Source Sans Pro Semibold" panose="020B06030304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rgbClr val="000000"/>
          </a:solidFill>
          <a:latin typeface="Source Sans Pro" panose="020B05030304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Source Sans Pro" panose="020B05030304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rgbClr val="000000"/>
          </a:solidFill>
          <a:latin typeface="Source Sans Pro" panose="020B05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Source Sans Pro" panose="020B05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Source Sans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48" name="Platshållare för text 147">
            <a:extLst>
              <a:ext uri="{FF2B5EF4-FFF2-40B4-BE49-F238E27FC236}">
                <a16:creationId xmlns:a16="http://schemas.microsoft.com/office/drawing/2014/main" id="{B41355FB-8121-7ECD-C1C1-D880B55DD4C7}"/>
              </a:ext>
            </a:extLst>
          </p:cNvPr>
          <p:cNvSpPr>
            <a:spLocks noGrp="1"/>
          </p:cNvSpPr>
          <p:nvPr>
            <p:ph type="body" sz="quarter" idx="13"/>
          </p:nvPr>
        </p:nvSpPr>
        <p:spPr/>
        <p:txBody>
          <a:bodyPr>
            <a:normAutofit lnSpcReduction="10000"/>
          </a:bodyPr>
          <a:lstStyle/>
          <a:p>
            <a:r>
              <a:rPr lang="sv-SE" dirty="0"/>
              <a:t>Måns Wallström</a:t>
            </a:r>
          </a:p>
        </p:txBody>
      </p:sp>
      <p:sp>
        <p:nvSpPr>
          <p:cNvPr id="149" name="Platshållare för text 148">
            <a:extLst>
              <a:ext uri="{FF2B5EF4-FFF2-40B4-BE49-F238E27FC236}">
                <a16:creationId xmlns:a16="http://schemas.microsoft.com/office/drawing/2014/main" id="{D57F843B-235B-FF1F-41F0-E8363A0A28B8}"/>
              </a:ext>
            </a:extLst>
          </p:cNvPr>
          <p:cNvSpPr>
            <a:spLocks noGrp="1"/>
          </p:cNvSpPr>
          <p:nvPr>
            <p:ph type="body" sz="quarter" idx="14"/>
          </p:nvPr>
        </p:nvSpPr>
        <p:spPr/>
        <p:txBody>
          <a:bodyPr/>
          <a:lstStyle/>
          <a:p>
            <a:r>
              <a:rPr lang="sv-SE" dirty="0"/>
              <a:t>Uppsala kommun, enheten för trafikplanering och mobilitet</a:t>
            </a:r>
          </a:p>
        </p:txBody>
      </p:sp>
      <p:sp>
        <p:nvSpPr>
          <p:cNvPr id="150" name="Platshållare för text 149">
            <a:extLst>
              <a:ext uri="{FF2B5EF4-FFF2-40B4-BE49-F238E27FC236}">
                <a16:creationId xmlns:a16="http://schemas.microsoft.com/office/drawing/2014/main" id="{0E819CB5-92BE-F7AC-C755-1AE320EFB959}"/>
              </a:ext>
            </a:extLst>
          </p:cNvPr>
          <p:cNvSpPr>
            <a:spLocks noGrp="1"/>
          </p:cNvSpPr>
          <p:nvPr>
            <p:ph type="body" sz="quarter" idx="15"/>
          </p:nvPr>
        </p:nvSpPr>
        <p:spPr/>
        <p:txBody>
          <a:bodyPr/>
          <a:lstStyle/>
          <a:p>
            <a:r>
              <a:rPr lang="sv-SE" dirty="0"/>
              <a:t>8 april 2026</a:t>
            </a:r>
          </a:p>
        </p:txBody>
      </p:sp>
      <p:sp>
        <p:nvSpPr>
          <p:cNvPr id="30" name="Slide Number Placeholder 3">
            <a:extLst>
              <a:ext uri="{FF2B5EF4-FFF2-40B4-BE49-F238E27FC236}">
                <a16:creationId xmlns:a16="http://schemas.microsoft.com/office/drawing/2014/main" id="{5D8727CF-0887-48E0-AB68-1C36F1B7697F}"/>
              </a:ext>
            </a:extLst>
          </p:cNvPr>
          <p:cNvSpPr>
            <a:spLocks noGrp="1"/>
          </p:cNvSpPr>
          <p:nvPr>
            <p:ph type="sldNum" sz="quarter" idx="4294967295"/>
          </p:nvPr>
        </p:nvSpPr>
        <p:spPr>
          <a:xfrm>
            <a:off x="9448800" y="6356350"/>
            <a:ext cx="2743200" cy="365125"/>
          </a:xfrm>
        </p:spPr>
        <p:txBody>
          <a:bodyPr/>
          <a:lstStyle/>
          <a:p>
            <a:pPr>
              <a:spcAft>
                <a:spcPts val="600"/>
              </a:spcAft>
            </a:pPr>
            <a:fld id="{D02B33C2-54EE-4A44-9B78-6F01870CE737}" type="slidenum">
              <a:rPr lang="sv-SE" smtClean="0">
                <a:solidFill>
                  <a:srgbClr val="000000"/>
                </a:solidFill>
              </a:rPr>
              <a:pPr>
                <a:spcAft>
                  <a:spcPts val="600"/>
                </a:spcAft>
              </a:pPr>
              <a:t>1</a:t>
            </a:fld>
            <a:endParaRPr lang="sv-SE">
              <a:solidFill>
                <a:srgbClr val="000000"/>
              </a:solidFill>
            </a:endParaRPr>
          </a:p>
        </p:txBody>
      </p:sp>
      <p:sp>
        <p:nvSpPr>
          <p:cNvPr id="147" name="Rubrik 146">
            <a:extLst>
              <a:ext uri="{FF2B5EF4-FFF2-40B4-BE49-F238E27FC236}">
                <a16:creationId xmlns:a16="http://schemas.microsoft.com/office/drawing/2014/main" id="{EF9035E5-78DD-D897-BB41-295164C3C00C}"/>
              </a:ext>
            </a:extLst>
          </p:cNvPr>
          <p:cNvSpPr>
            <a:spLocks noGrp="1"/>
          </p:cNvSpPr>
          <p:nvPr>
            <p:ph type="ctrTitle"/>
          </p:nvPr>
        </p:nvSpPr>
        <p:spPr>
          <a:xfrm>
            <a:off x="793453" y="1697572"/>
            <a:ext cx="8206597" cy="2059338"/>
          </a:xfrm>
        </p:spPr>
        <p:txBody>
          <a:bodyPr/>
          <a:lstStyle/>
          <a:p>
            <a:r>
              <a:rPr lang="sv-SE" dirty="0"/>
              <a:t>Resvane– och olycksstatistik med fokus på gång</a:t>
            </a:r>
          </a:p>
        </p:txBody>
      </p:sp>
    </p:spTree>
    <p:extLst>
      <p:ext uri="{BB962C8B-B14F-4D97-AF65-F5344CB8AC3E}">
        <p14:creationId xmlns:p14="http://schemas.microsoft.com/office/powerpoint/2010/main" val="19573118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02199-AA09-7C63-AEAB-F90244D23091}"/>
              </a:ext>
            </a:extLst>
          </p:cNvPr>
          <p:cNvSpPr>
            <a:spLocks noGrp="1"/>
          </p:cNvSpPr>
          <p:nvPr>
            <p:ph type="title"/>
          </p:nvPr>
        </p:nvSpPr>
        <p:spPr/>
        <p:txBody>
          <a:bodyPr>
            <a:normAutofit fontScale="90000"/>
          </a:bodyPr>
          <a:lstStyle/>
          <a:p>
            <a:r>
              <a:rPr lang="sv-SE" dirty="0"/>
              <a:t>Olyckstyper för skadade fotgängare</a:t>
            </a:r>
            <a:endParaRPr lang="en-US" dirty="0"/>
          </a:p>
        </p:txBody>
      </p:sp>
      <p:sp>
        <p:nvSpPr>
          <p:cNvPr id="4" name="Content Placeholder 3">
            <a:extLst>
              <a:ext uri="{FF2B5EF4-FFF2-40B4-BE49-F238E27FC236}">
                <a16:creationId xmlns:a16="http://schemas.microsoft.com/office/drawing/2014/main" id="{E44A79F6-5CBE-6FF6-B9FC-BB664EE675AB}"/>
              </a:ext>
            </a:extLst>
          </p:cNvPr>
          <p:cNvSpPr>
            <a:spLocks noGrp="1"/>
          </p:cNvSpPr>
          <p:nvPr>
            <p:ph idx="1"/>
          </p:nvPr>
        </p:nvSpPr>
        <p:spPr/>
        <p:txBody>
          <a:bodyPr/>
          <a:lstStyle/>
          <a:p>
            <a:r>
              <a:rPr lang="sv-SE" dirty="0"/>
              <a:t>De allra flesta rapporterade personskadorna för fotgängare orsakas av singelolyckor.</a:t>
            </a:r>
            <a:endParaRPr lang="en-US" dirty="0"/>
          </a:p>
        </p:txBody>
      </p:sp>
      <p:graphicFrame>
        <p:nvGraphicFramePr>
          <p:cNvPr id="5" name="Picture Placeholder 4">
            <a:extLst>
              <a:ext uri="{FF2B5EF4-FFF2-40B4-BE49-F238E27FC236}">
                <a16:creationId xmlns:a16="http://schemas.microsoft.com/office/drawing/2014/main" id="{A4D2CA28-34C4-4632-3A20-3DC3C98A752A}"/>
              </a:ext>
            </a:extLst>
          </p:cNvPr>
          <p:cNvGraphicFramePr>
            <a:graphicFrameLocks noGrp="1"/>
          </p:cNvGraphicFramePr>
          <p:nvPr>
            <p:ph type="pic" sz="quarter" idx="13"/>
          </p:nvPr>
        </p:nvGraphicFramePr>
        <p:xfrm>
          <a:off x="5099050" y="0"/>
          <a:ext cx="7085013" cy="4722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01326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306B80B-F038-FD64-5700-F88F0ACF0473}"/>
              </a:ext>
            </a:extLst>
          </p:cNvPr>
          <p:cNvSpPr>
            <a:spLocks noGrp="1"/>
          </p:cNvSpPr>
          <p:nvPr>
            <p:ph type="title"/>
          </p:nvPr>
        </p:nvSpPr>
        <p:spPr/>
        <p:txBody>
          <a:bodyPr>
            <a:normAutofit fontScale="90000"/>
          </a:bodyPr>
          <a:lstStyle/>
          <a:p>
            <a:r>
              <a:rPr lang="sv-SE" dirty="0"/>
              <a:t>Fotgängare – singelolyckor, väglagets inverkan</a:t>
            </a:r>
            <a:endParaRPr lang="en-US" dirty="0"/>
          </a:p>
        </p:txBody>
      </p:sp>
      <p:sp>
        <p:nvSpPr>
          <p:cNvPr id="4" name="Content Placeholder 3">
            <a:extLst>
              <a:ext uri="{FF2B5EF4-FFF2-40B4-BE49-F238E27FC236}">
                <a16:creationId xmlns:a16="http://schemas.microsoft.com/office/drawing/2014/main" id="{5000FAF7-3900-9051-11F2-76BC85F95827}"/>
              </a:ext>
            </a:extLst>
          </p:cNvPr>
          <p:cNvSpPr>
            <a:spLocks noGrp="1"/>
          </p:cNvSpPr>
          <p:nvPr>
            <p:ph idx="1"/>
          </p:nvPr>
        </p:nvSpPr>
        <p:spPr/>
        <p:txBody>
          <a:bodyPr/>
          <a:lstStyle/>
          <a:p>
            <a:pPr marL="342900" indent="-342900">
              <a:buFont typeface="Arial" panose="020B0604020202020204" pitchFamily="34" charset="0"/>
              <a:buChar char="•"/>
            </a:pPr>
            <a:r>
              <a:rPr lang="sv-SE" dirty="0"/>
              <a:t>I en majoritet av fotgängare-singelolyckorna påverkas händelseförloppet av ishalka </a:t>
            </a:r>
          </a:p>
          <a:p>
            <a:pPr marL="342900" indent="-342900">
              <a:buFont typeface="Arial" panose="020B0604020202020204" pitchFamily="34" charset="0"/>
              <a:buChar char="•"/>
            </a:pPr>
            <a:r>
              <a:rPr lang="sv-SE" dirty="0"/>
              <a:t>Även ojämnheter har en inverkan i många av fallen </a:t>
            </a:r>
          </a:p>
        </p:txBody>
      </p:sp>
      <p:graphicFrame>
        <p:nvGraphicFramePr>
          <p:cNvPr id="5" name="Picture Placeholder 4">
            <a:extLst>
              <a:ext uri="{FF2B5EF4-FFF2-40B4-BE49-F238E27FC236}">
                <a16:creationId xmlns:a16="http://schemas.microsoft.com/office/drawing/2014/main" id="{2E06476C-08D5-ED33-B23B-92E2AC886E5F}"/>
              </a:ext>
            </a:extLst>
          </p:cNvPr>
          <p:cNvGraphicFramePr>
            <a:graphicFrameLocks noGrp="1"/>
          </p:cNvGraphicFramePr>
          <p:nvPr>
            <p:ph type="pic" sz="quarter" idx="13"/>
            <p:extLst>
              <p:ext uri="{D42A27DB-BD31-4B8C-83A1-F6EECF244321}">
                <p14:modId xmlns:p14="http://schemas.microsoft.com/office/powerpoint/2010/main" val="4044502979"/>
              </p:ext>
            </p:extLst>
          </p:nvPr>
        </p:nvGraphicFramePr>
        <p:xfrm>
          <a:off x="5106988" y="0"/>
          <a:ext cx="7085012" cy="4722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67589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D1EAF6-BAD4-5D28-8550-C4F4E9CF98FF}"/>
              </a:ext>
            </a:extLst>
          </p:cNvPr>
          <p:cNvSpPr>
            <a:spLocks noGrp="1"/>
          </p:cNvSpPr>
          <p:nvPr>
            <p:ph type="title"/>
          </p:nvPr>
        </p:nvSpPr>
        <p:spPr>
          <a:xfrm>
            <a:off x="838200" y="1201480"/>
            <a:ext cx="3827745" cy="1433232"/>
          </a:xfrm>
        </p:spPr>
        <p:txBody>
          <a:bodyPr>
            <a:normAutofit fontScale="90000"/>
          </a:bodyPr>
          <a:lstStyle/>
          <a:p>
            <a:r>
              <a:rPr lang="sv-SE" dirty="0"/>
              <a:t>Utveckling över tid, rapporterade fotgängare-singelolyckor</a:t>
            </a:r>
            <a:endParaRPr lang="en-US" dirty="0"/>
          </a:p>
        </p:txBody>
      </p:sp>
      <p:sp>
        <p:nvSpPr>
          <p:cNvPr id="4" name="Content Placeholder 3">
            <a:extLst>
              <a:ext uri="{FF2B5EF4-FFF2-40B4-BE49-F238E27FC236}">
                <a16:creationId xmlns:a16="http://schemas.microsoft.com/office/drawing/2014/main" id="{73149FE9-8FE3-4813-3B42-96F91F25CA39}"/>
              </a:ext>
            </a:extLst>
          </p:cNvPr>
          <p:cNvSpPr>
            <a:spLocks noGrp="1"/>
          </p:cNvSpPr>
          <p:nvPr>
            <p:ph idx="1"/>
          </p:nvPr>
        </p:nvSpPr>
        <p:spPr/>
        <p:txBody>
          <a:bodyPr/>
          <a:lstStyle/>
          <a:p>
            <a:pPr marL="342900" indent="-342900">
              <a:buFont typeface="Arial" panose="020B0604020202020204" pitchFamily="34" charset="0"/>
              <a:buChar char="•"/>
            </a:pPr>
            <a:r>
              <a:rPr lang="sv-SE" dirty="0"/>
              <a:t>Nedgång i rapportering under pandemin</a:t>
            </a:r>
          </a:p>
          <a:p>
            <a:pPr marL="342900" indent="-342900">
              <a:buFont typeface="Arial" panose="020B0604020202020204" pitchFamily="34" charset="0"/>
              <a:buChar char="•"/>
            </a:pPr>
            <a:r>
              <a:rPr lang="sv-SE" dirty="0"/>
              <a:t>Obligatorisk rapportering från 2021 (STRADA-lagen) </a:t>
            </a:r>
          </a:p>
          <a:p>
            <a:pPr marL="342900" indent="-342900">
              <a:buFont typeface="Arial" panose="020B0604020202020204" pitchFamily="34" charset="0"/>
              <a:buChar char="•"/>
            </a:pPr>
            <a:r>
              <a:rPr lang="sv-SE" dirty="0"/>
              <a:t>Viss ökning i rapporterade olyckor 2022-2024</a:t>
            </a:r>
          </a:p>
          <a:p>
            <a:pPr marL="342900" indent="-342900">
              <a:buFont typeface="Arial" panose="020B0604020202020204" pitchFamily="34" charset="0"/>
              <a:buChar char="•"/>
            </a:pPr>
            <a:r>
              <a:rPr lang="sv-SE" dirty="0"/>
              <a:t>Många olyckor </a:t>
            </a:r>
            <a:r>
              <a:rPr lang="sv-SE" dirty="0" err="1"/>
              <a:t>pga</a:t>
            </a:r>
            <a:r>
              <a:rPr lang="sv-SE" dirty="0"/>
              <a:t> ishalka november-december 2023, samt januari 2024 </a:t>
            </a:r>
          </a:p>
          <a:p>
            <a:pPr marL="342900" indent="-342900">
              <a:buFont typeface="Arial" panose="020B0604020202020204" pitchFamily="34" charset="0"/>
              <a:buChar char="•"/>
            </a:pPr>
            <a:r>
              <a:rPr lang="sv-SE" dirty="0"/>
              <a:t>Ska titta närmre på sopsaltade stråk. </a:t>
            </a:r>
          </a:p>
          <a:p>
            <a:pPr marL="342900" indent="-342900">
              <a:buFont typeface="Arial" panose="020B0604020202020204" pitchFamily="34" charset="0"/>
              <a:buChar char="•"/>
            </a:pPr>
            <a:endParaRPr lang="sv-SE" dirty="0"/>
          </a:p>
        </p:txBody>
      </p:sp>
      <p:graphicFrame>
        <p:nvGraphicFramePr>
          <p:cNvPr id="5" name="Picture Placeholder 4">
            <a:extLst>
              <a:ext uri="{FF2B5EF4-FFF2-40B4-BE49-F238E27FC236}">
                <a16:creationId xmlns:a16="http://schemas.microsoft.com/office/drawing/2014/main" id="{D60FF7EE-50F8-7D39-7D80-C2BCAB3B94E9}"/>
              </a:ext>
            </a:extLst>
          </p:cNvPr>
          <p:cNvGraphicFramePr>
            <a:graphicFrameLocks noGrp="1"/>
          </p:cNvGraphicFramePr>
          <p:nvPr>
            <p:ph type="pic" sz="quarter" idx="13"/>
          </p:nvPr>
        </p:nvGraphicFramePr>
        <p:xfrm>
          <a:off x="5099050" y="0"/>
          <a:ext cx="7085013" cy="47228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8769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117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80E41A-BE37-4007-A54D-D63BEC35F820}"/>
              </a:ext>
            </a:extLst>
          </p:cNvPr>
          <p:cNvSpPr>
            <a:spLocks noGrp="1"/>
          </p:cNvSpPr>
          <p:nvPr>
            <p:ph type="title"/>
          </p:nvPr>
        </p:nvSpPr>
        <p:spPr/>
        <p:txBody>
          <a:bodyPr/>
          <a:lstStyle/>
          <a:p>
            <a:r>
              <a:rPr lang="sv-SE" dirty="0"/>
              <a:t>Bakgrund resvaneundersökning</a:t>
            </a:r>
          </a:p>
        </p:txBody>
      </p:sp>
      <p:sp>
        <p:nvSpPr>
          <p:cNvPr id="3" name="Platshållare för innehåll 2">
            <a:extLst>
              <a:ext uri="{FF2B5EF4-FFF2-40B4-BE49-F238E27FC236}">
                <a16:creationId xmlns:a16="http://schemas.microsoft.com/office/drawing/2014/main" id="{3FB0A375-67A7-4F32-8773-B3CCAE34EF3A}"/>
              </a:ext>
            </a:extLst>
          </p:cNvPr>
          <p:cNvSpPr>
            <a:spLocks noGrp="1"/>
          </p:cNvSpPr>
          <p:nvPr>
            <p:ph idx="1"/>
          </p:nvPr>
        </p:nvSpPr>
        <p:spPr/>
        <p:txBody>
          <a:bodyPr/>
          <a:lstStyle/>
          <a:p>
            <a:pPr marL="342900" indent="-342900">
              <a:buFont typeface="Arial" panose="020B0604020202020204" pitchFamily="34" charset="0"/>
              <a:buChar char="•"/>
            </a:pPr>
            <a:r>
              <a:rPr lang="sv-SE" dirty="0"/>
              <a:t>Resvaneundersökningen Kollektivtrafikbarometern utförs av </a:t>
            </a:r>
            <a:r>
              <a:rPr lang="sv-SE" dirty="0" err="1"/>
              <a:t>Lysio</a:t>
            </a:r>
            <a:r>
              <a:rPr lang="sv-SE" dirty="0"/>
              <a:t> på uppdrag av Svensk kollektivtrafik</a:t>
            </a:r>
          </a:p>
          <a:p>
            <a:pPr marL="342900" indent="-342900">
              <a:buFont typeface="Arial" panose="020B0604020202020204" pitchFamily="34" charset="0"/>
              <a:buChar char="•"/>
            </a:pPr>
            <a:r>
              <a:rPr lang="sv-SE" dirty="0"/>
              <a:t>Data samlas in över hela året bland folkbokförda i Uppsala län, i åldrarna 15-95</a:t>
            </a:r>
          </a:p>
          <a:p>
            <a:pPr marL="342900" indent="-342900">
              <a:buFont typeface="Arial" panose="020B0604020202020204" pitchFamily="34" charset="0"/>
              <a:buChar char="•"/>
            </a:pPr>
            <a:r>
              <a:rPr lang="sv-SE" dirty="0"/>
              <a:t>Data finns från 2017 och framåt </a:t>
            </a:r>
          </a:p>
          <a:p>
            <a:pPr marL="342900" indent="-342900">
              <a:buFont typeface="Arial" panose="020B0604020202020204" pitchFamily="34" charset="0"/>
              <a:buChar char="•"/>
            </a:pPr>
            <a:r>
              <a:rPr lang="sv-SE" dirty="0"/>
              <a:t>Ca 2000 svar per år i Uppsala kommun</a:t>
            </a:r>
          </a:p>
          <a:p>
            <a:pPr marL="342900" indent="-342900">
              <a:buFont typeface="Arial" panose="020B0604020202020204" pitchFamily="34" charset="0"/>
              <a:buChar char="•"/>
            </a:pPr>
            <a:r>
              <a:rPr lang="sv-SE" dirty="0"/>
              <a:t>Urvalet slumpmässigt*, med förutbestämda kvoter för kön och ålderskategorier</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p:txBody>
      </p:sp>
      <p:sp>
        <p:nvSpPr>
          <p:cNvPr id="4" name="Platshållare för bildnummer 3">
            <a:extLst>
              <a:ext uri="{FF2B5EF4-FFF2-40B4-BE49-F238E27FC236}">
                <a16:creationId xmlns:a16="http://schemas.microsoft.com/office/drawing/2014/main" id="{6088FC0A-986A-439C-B88F-3CB5A5D94506}"/>
              </a:ext>
            </a:extLst>
          </p:cNvPr>
          <p:cNvSpPr>
            <a:spLocks noGrp="1"/>
          </p:cNvSpPr>
          <p:nvPr>
            <p:ph type="sldNum" sz="quarter" idx="12"/>
          </p:nvPr>
        </p:nvSpPr>
        <p:spPr/>
        <p:txBody>
          <a:bodyPr/>
          <a:lstStyle/>
          <a:p>
            <a:fld id="{D02B33C2-54EE-4A44-9B78-6F01870CE737}" type="slidenum">
              <a:rPr lang="sv-SE" smtClean="0"/>
              <a:t>2</a:t>
            </a:fld>
            <a:endParaRPr lang="sv-SE"/>
          </a:p>
        </p:txBody>
      </p:sp>
    </p:spTree>
    <p:extLst>
      <p:ext uri="{BB962C8B-B14F-4D97-AF65-F5344CB8AC3E}">
        <p14:creationId xmlns:p14="http://schemas.microsoft.com/office/powerpoint/2010/main" val="285669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8C5BA-F66F-B19C-7847-FB40F1986A2A}"/>
              </a:ext>
            </a:extLst>
          </p:cNvPr>
          <p:cNvSpPr>
            <a:spLocks noGrp="1"/>
          </p:cNvSpPr>
          <p:nvPr>
            <p:ph type="title"/>
          </p:nvPr>
        </p:nvSpPr>
        <p:spPr>
          <a:xfrm>
            <a:off x="838200" y="971791"/>
            <a:ext cx="9371646" cy="1279746"/>
          </a:xfrm>
        </p:spPr>
        <p:txBody>
          <a:bodyPr anchor="b">
            <a:normAutofit/>
          </a:bodyPr>
          <a:lstStyle/>
          <a:p>
            <a:r>
              <a:rPr lang="sv-SE"/>
              <a:t>Metodändringar från och med 2024</a:t>
            </a:r>
            <a:endParaRPr lang="en-US" dirty="0"/>
          </a:p>
        </p:txBody>
      </p:sp>
      <p:sp>
        <p:nvSpPr>
          <p:cNvPr id="3" name="Content Placeholder 2">
            <a:extLst>
              <a:ext uri="{FF2B5EF4-FFF2-40B4-BE49-F238E27FC236}">
                <a16:creationId xmlns:a16="http://schemas.microsoft.com/office/drawing/2014/main" id="{ED690DEF-CB41-A792-E93E-1623CFBA6ACE}"/>
              </a:ext>
            </a:extLst>
          </p:cNvPr>
          <p:cNvSpPr>
            <a:spLocks noGrp="1"/>
          </p:cNvSpPr>
          <p:nvPr>
            <p:ph idx="1"/>
          </p:nvPr>
        </p:nvSpPr>
        <p:spPr>
          <a:xfrm>
            <a:off x="838200" y="2357120"/>
            <a:ext cx="4541874" cy="3494721"/>
          </a:xfrm>
        </p:spPr>
        <p:txBody>
          <a:bodyPr>
            <a:normAutofit/>
          </a:bodyPr>
          <a:lstStyle/>
          <a:p>
            <a:pPr marL="342900" indent="-342900">
              <a:buFont typeface="Arial" panose="020B0604020202020204" pitchFamily="34" charset="0"/>
              <a:buChar char="•"/>
            </a:pPr>
            <a:r>
              <a:rPr lang="sv-SE" dirty="0"/>
              <a:t>Mindre fokus på kollektivtrafik i inbjudningsbrevet för mer representativt urval</a:t>
            </a:r>
          </a:p>
          <a:p>
            <a:pPr marL="342900" indent="-342900">
              <a:buFont typeface="Arial" panose="020B0604020202020204" pitchFamily="34" charset="0"/>
              <a:buChar char="•"/>
            </a:pPr>
            <a:r>
              <a:rPr lang="sv-SE" dirty="0"/>
              <a:t>Förtydligande bilder </a:t>
            </a:r>
          </a:p>
          <a:p>
            <a:pPr marL="342900" indent="-342900">
              <a:buFont typeface="Arial" panose="020B0604020202020204" pitchFamily="34" charset="0"/>
              <a:buChar char="•"/>
            </a:pPr>
            <a:r>
              <a:rPr lang="sv-SE" dirty="0"/>
              <a:t>Konsekvens: Uppgång i andel resor till fots och nedgång i andel resor med kollektivtrafik</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AABBD144-13CB-EFB1-5007-8353B85024C1}"/>
              </a:ext>
            </a:extLst>
          </p:cNvPr>
          <p:cNvSpPr>
            <a:spLocks noGrp="1"/>
          </p:cNvSpPr>
          <p:nvPr>
            <p:ph type="sldNum" sz="quarter" idx="12"/>
          </p:nvPr>
        </p:nvSpPr>
        <p:spPr>
          <a:xfrm>
            <a:off x="9160727" y="6356350"/>
            <a:ext cx="2743200" cy="365125"/>
          </a:xfrm>
        </p:spPr>
        <p:txBody>
          <a:bodyPr anchor="ctr">
            <a:normAutofit/>
          </a:bodyPr>
          <a:lstStyle/>
          <a:p>
            <a:pPr>
              <a:spcAft>
                <a:spcPts val="600"/>
              </a:spcAft>
            </a:pPr>
            <a:fld id="{D02B33C2-54EE-4A44-9B78-6F01870CE737}" type="slidenum">
              <a:rPr lang="sv-SE" smtClean="0"/>
              <a:pPr>
                <a:spcAft>
                  <a:spcPts val="600"/>
                </a:spcAft>
              </a:pPr>
              <a:t>3</a:t>
            </a:fld>
            <a:endParaRPr lang="sv-SE"/>
          </a:p>
        </p:txBody>
      </p:sp>
      <p:pic>
        <p:nvPicPr>
          <p:cNvPr id="5" name="Picture Placeholder 6">
            <a:extLst>
              <a:ext uri="{FF2B5EF4-FFF2-40B4-BE49-F238E27FC236}">
                <a16:creationId xmlns:a16="http://schemas.microsoft.com/office/drawing/2014/main" id="{4CBEC907-1ACD-CFE1-67BF-A6FA5FDA038F}"/>
              </a:ext>
            </a:extLst>
          </p:cNvPr>
          <p:cNvPicPr>
            <a:picLocks noChangeAspect="1"/>
          </p:cNvPicPr>
          <p:nvPr/>
        </p:nvPicPr>
        <p:blipFill>
          <a:blip r:embed="rId3"/>
          <a:srcRect l="395" r="190"/>
          <a:stretch/>
        </p:blipFill>
        <p:spPr>
          <a:xfrm>
            <a:off x="5784443" y="2251537"/>
            <a:ext cx="6211614" cy="4070255"/>
          </a:xfrm>
          <a:prstGeom prst="rect">
            <a:avLst/>
          </a:prstGeom>
        </p:spPr>
      </p:pic>
    </p:spTree>
    <p:extLst>
      <p:ext uri="{BB962C8B-B14F-4D97-AF65-F5344CB8AC3E}">
        <p14:creationId xmlns:p14="http://schemas.microsoft.com/office/powerpoint/2010/main" val="3844930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ED80-169B-D78A-4832-2B3756613B82}"/>
              </a:ext>
            </a:extLst>
          </p:cNvPr>
          <p:cNvSpPr>
            <a:spLocks noGrp="1"/>
          </p:cNvSpPr>
          <p:nvPr>
            <p:ph type="title"/>
          </p:nvPr>
        </p:nvSpPr>
        <p:spPr/>
        <p:txBody>
          <a:bodyPr/>
          <a:lstStyle/>
          <a:p>
            <a:r>
              <a:rPr lang="sv-SE" dirty="0"/>
              <a:t>Resedagbokens utformning</a:t>
            </a:r>
            <a:endParaRPr lang="en-US" dirty="0"/>
          </a:p>
        </p:txBody>
      </p:sp>
      <p:sp>
        <p:nvSpPr>
          <p:cNvPr id="3" name="Content Placeholder 2">
            <a:extLst>
              <a:ext uri="{FF2B5EF4-FFF2-40B4-BE49-F238E27FC236}">
                <a16:creationId xmlns:a16="http://schemas.microsoft.com/office/drawing/2014/main" id="{3AC24980-A4B5-60E4-5F69-8D501E5E88C7}"/>
              </a:ext>
            </a:extLst>
          </p:cNvPr>
          <p:cNvSpPr>
            <a:spLocks noGrp="1"/>
          </p:cNvSpPr>
          <p:nvPr>
            <p:ph idx="1"/>
          </p:nvPr>
        </p:nvSpPr>
        <p:spPr/>
        <p:txBody>
          <a:bodyPr/>
          <a:lstStyle/>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Om du tänker på gårdagen, gjorde du någon förflyttning/resa?</a:t>
            </a:r>
            <a:r>
              <a:rPr lang="sv-SE" i="1" dirty="0"/>
              <a:t> </a:t>
            </a:r>
          </a:p>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Vilket var ditt ärende när du gjorde den första resan igår?</a:t>
            </a:r>
            <a:r>
              <a:rPr lang="sv-SE" i="1" dirty="0"/>
              <a:t> </a:t>
            </a:r>
          </a:p>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Din första resa igår, var började den? </a:t>
            </a:r>
          </a:p>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Var slutade resan för detta ärende? </a:t>
            </a:r>
            <a:endParaRPr lang="sv-SE" sz="1800" b="1" i="1" dirty="0">
              <a:solidFill>
                <a:srgbClr val="333333"/>
              </a:solidFill>
              <a:latin typeface="Arial" panose="020B0604020202020204" pitchFamily="34" charset="0"/>
            </a:endParaRPr>
          </a:p>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Vilka färdmedel använde du under denna resa igår?</a:t>
            </a:r>
            <a:r>
              <a:rPr lang="sv-SE" i="1" dirty="0"/>
              <a:t> </a:t>
            </a:r>
            <a:endParaRPr lang="sv-SE" sz="1800" b="1" i="1" dirty="0">
              <a:solidFill>
                <a:srgbClr val="333333"/>
              </a:solidFill>
              <a:latin typeface="Arial" panose="020B0604020202020204" pitchFamily="34" charset="0"/>
            </a:endParaRPr>
          </a:p>
          <a:p>
            <a:pPr marL="342900" indent="-342900">
              <a:buFont typeface="Arial" panose="020B0604020202020204" pitchFamily="34" charset="0"/>
              <a:buChar char="•"/>
            </a:pPr>
            <a:r>
              <a:rPr lang="sv-SE" sz="1800" b="1" i="1" u="none" strike="noStrike" dirty="0">
                <a:solidFill>
                  <a:srgbClr val="333333"/>
                </a:solidFill>
                <a:effectLst/>
                <a:latin typeface="Arial" panose="020B0604020202020204" pitchFamily="34" charset="0"/>
              </a:rPr>
              <a:t>Vilket var det huvudsakliga </a:t>
            </a:r>
            <a:r>
              <a:rPr lang="sv-SE" sz="1800" b="1" i="1" u="none" strike="noStrike" dirty="0">
                <a:solidFill>
                  <a:srgbClr val="333333"/>
                </a:solidFill>
                <a:effectLst/>
                <a:latin typeface="Arial" panose="020B0604020202020204" pitchFamily="34" charset="0"/>
                <a:cs typeface="Arial" panose="020B0604020202020204" pitchFamily="34" charset="0"/>
              </a:rPr>
              <a:t>färdmedlet?</a:t>
            </a:r>
            <a:r>
              <a:rPr lang="sv-SE" sz="1800" i="1" dirty="0">
                <a:latin typeface="Arial" panose="020B0604020202020204" pitchFamily="34" charset="0"/>
                <a:cs typeface="Arial" panose="020B0604020202020204" pitchFamily="34" charset="0"/>
              </a:rPr>
              <a:t> </a:t>
            </a:r>
          </a:p>
          <a:p>
            <a:pPr marL="342900" indent="-342900">
              <a:buFont typeface="Arial" panose="020B0604020202020204" pitchFamily="34" charset="0"/>
              <a:buChar char="•"/>
            </a:pPr>
            <a:r>
              <a:rPr lang="sv-SE" sz="1800" b="1" i="1" dirty="0">
                <a:solidFill>
                  <a:srgbClr val="333333"/>
                </a:solidFill>
                <a:latin typeface="Arial" panose="020B0604020202020204" pitchFamily="34" charset="0"/>
              </a:rPr>
              <a:t>Gjorde du någon mer resa igår? … </a:t>
            </a:r>
          </a:p>
          <a:p>
            <a:pPr marL="342900" indent="-342900">
              <a:buFont typeface="Arial" panose="020B0604020202020204" pitchFamily="34" charset="0"/>
              <a:buChar char="•"/>
            </a:pPr>
            <a:endParaRPr lang="sv-SE" i="1" dirty="0"/>
          </a:p>
        </p:txBody>
      </p:sp>
      <p:sp>
        <p:nvSpPr>
          <p:cNvPr id="4" name="Slide Number Placeholder 3">
            <a:extLst>
              <a:ext uri="{FF2B5EF4-FFF2-40B4-BE49-F238E27FC236}">
                <a16:creationId xmlns:a16="http://schemas.microsoft.com/office/drawing/2014/main" id="{C3F8AAC1-0450-D420-BEC4-E2F467AB6C11}"/>
              </a:ext>
            </a:extLst>
          </p:cNvPr>
          <p:cNvSpPr>
            <a:spLocks noGrp="1"/>
          </p:cNvSpPr>
          <p:nvPr>
            <p:ph type="sldNum" sz="quarter" idx="12"/>
          </p:nvPr>
        </p:nvSpPr>
        <p:spPr/>
        <p:txBody>
          <a:bodyPr/>
          <a:lstStyle/>
          <a:p>
            <a:fld id="{D02B33C2-54EE-4A44-9B78-6F01870CE737}" type="slidenum">
              <a:rPr lang="sv-SE" smtClean="0"/>
              <a:t>4</a:t>
            </a:fld>
            <a:endParaRPr lang="sv-SE"/>
          </a:p>
        </p:txBody>
      </p:sp>
    </p:spTree>
    <p:extLst>
      <p:ext uri="{BB962C8B-B14F-4D97-AF65-F5344CB8AC3E}">
        <p14:creationId xmlns:p14="http://schemas.microsoft.com/office/powerpoint/2010/main" val="88961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41965-EE6C-05AB-031B-F35DD9896F04}"/>
              </a:ext>
            </a:extLst>
          </p:cNvPr>
          <p:cNvSpPr>
            <a:spLocks noGrp="1"/>
          </p:cNvSpPr>
          <p:nvPr>
            <p:ph type="title"/>
          </p:nvPr>
        </p:nvSpPr>
        <p:spPr>
          <a:xfrm>
            <a:off x="838200" y="995679"/>
            <a:ext cx="9371646" cy="809309"/>
          </a:xfrm>
        </p:spPr>
        <p:txBody>
          <a:bodyPr>
            <a:normAutofit fontScale="90000"/>
          </a:bodyPr>
          <a:lstStyle/>
          <a:p>
            <a:r>
              <a:rPr lang="sv-SE" dirty="0"/>
              <a:t>Resor inom Uppsala kommun</a:t>
            </a:r>
            <a:endParaRPr lang="en-US" dirty="0"/>
          </a:p>
        </p:txBody>
      </p:sp>
      <p:sp>
        <p:nvSpPr>
          <p:cNvPr id="4" name="Slide Number Placeholder 3">
            <a:extLst>
              <a:ext uri="{FF2B5EF4-FFF2-40B4-BE49-F238E27FC236}">
                <a16:creationId xmlns:a16="http://schemas.microsoft.com/office/drawing/2014/main" id="{3A684C75-DBFF-0FA8-DE9D-EF9FBF6E1994}"/>
              </a:ext>
            </a:extLst>
          </p:cNvPr>
          <p:cNvSpPr>
            <a:spLocks noGrp="1"/>
          </p:cNvSpPr>
          <p:nvPr>
            <p:ph type="sldNum" sz="quarter" idx="12"/>
          </p:nvPr>
        </p:nvSpPr>
        <p:spPr/>
        <p:txBody>
          <a:bodyPr/>
          <a:lstStyle/>
          <a:p>
            <a:fld id="{D02B33C2-54EE-4A44-9B78-6F01870CE737}" type="slidenum">
              <a:rPr lang="sv-SE" smtClean="0"/>
              <a:t>5</a:t>
            </a:fld>
            <a:endParaRPr lang="sv-SE"/>
          </a:p>
        </p:txBody>
      </p:sp>
      <p:graphicFrame>
        <p:nvGraphicFramePr>
          <p:cNvPr id="8" name="Content Placeholder 7">
            <a:extLst>
              <a:ext uri="{FF2B5EF4-FFF2-40B4-BE49-F238E27FC236}">
                <a16:creationId xmlns:a16="http://schemas.microsoft.com/office/drawing/2014/main" id="{BC41EEA3-D24E-C0E1-8854-286F5B64DF44}"/>
              </a:ext>
            </a:extLst>
          </p:cNvPr>
          <p:cNvGraphicFramePr>
            <a:graphicFrameLocks noGrp="1"/>
          </p:cNvGraphicFramePr>
          <p:nvPr>
            <p:ph idx="1"/>
            <p:extLst>
              <p:ext uri="{D42A27DB-BD31-4B8C-83A1-F6EECF244321}">
                <p14:modId xmlns:p14="http://schemas.microsoft.com/office/powerpoint/2010/main" val="3593270716"/>
              </p:ext>
            </p:extLst>
          </p:nvPr>
        </p:nvGraphicFramePr>
        <p:xfrm>
          <a:off x="838200" y="1804988"/>
          <a:ext cx="9371013" cy="404653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567C08D5-8AA3-75AA-AACA-C64F94F47E09}"/>
              </a:ext>
            </a:extLst>
          </p:cNvPr>
          <p:cNvSpPr txBox="1"/>
          <p:nvPr/>
        </p:nvSpPr>
        <p:spPr>
          <a:xfrm>
            <a:off x="7803931" y="5926630"/>
            <a:ext cx="2247627" cy="646331"/>
          </a:xfrm>
          <a:prstGeom prst="rect">
            <a:avLst/>
          </a:prstGeom>
          <a:noFill/>
        </p:spPr>
        <p:txBody>
          <a:bodyPr wrap="square" rtlCol="0">
            <a:spAutoFit/>
          </a:bodyPr>
          <a:lstStyle/>
          <a:p>
            <a:r>
              <a:rPr lang="sv-SE" dirty="0"/>
              <a:t>Ny mätmetod fr o m 2024</a:t>
            </a:r>
            <a:endParaRPr lang="en-US" dirty="0"/>
          </a:p>
        </p:txBody>
      </p:sp>
    </p:spTree>
    <p:extLst>
      <p:ext uri="{BB962C8B-B14F-4D97-AF65-F5344CB8AC3E}">
        <p14:creationId xmlns:p14="http://schemas.microsoft.com/office/powerpoint/2010/main" val="2723341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A8DDE-CE6F-AD85-D1D3-15334A9A5B39}"/>
              </a:ext>
            </a:extLst>
          </p:cNvPr>
          <p:cNvSpPr>
            <a:spLocks noGrp="1"/>
          </p:cNvSpPr>
          <p:nvPr>
            <p:ph type="title"/>
          </p:nvPr>
        </p:nvSpPr>
        <p:spPr>
          <a:xfrm>
            <a:off x="838200" y="995679"/>
            <a:ext cx="9371646" cy="809309"/>
          </a:xfrm>
        </p:spPr>
        <p:txBody>
          <a:bodyPr>
            <a:normAutofit fontScale="90000"/>
          </a:bodyPr>
          <a:lstStyle/>
          <a:p>
            <a:r>
              <a:rPr lang="sv-SE" dirty="0"/>
              <a:t>Resor inom Uppsala tätort</a:t>
            </a:r>
            <a:endParaRPr lang="en-US" dirty="0"/>
          </a:p>
        </p:txBody>
      </p:sp>
      <p:sp>
        <p:nvSpPr>
          <p:cNvPr id="4" name="Slide Number Placeholder 3">
            <a:extLst>
              <a:ext uri="{FF2B5EF4-FFF2-40B4-BE49-F238E27FC236}">
                <a16:creationId xmlns:a16="http://schemas.microsoft.com/office/drawing/2014/main" id="{D1529323-D537-E897-9CC7-248A71BF3F6F}"/>
              </a:ext>
            </a:extLst>
          </p:cNvPr>
          <p:cNvSpPr>
            <a:spLocks noGrp="1"/>
          </p:cNvSpPr>
          <p:nvPr>
            <p:ph type="sldNum" sz="quarter" idx="12"/>
          </p:nvPr>
        </p:nvSpPr>
        <p:spPr/>
        <p:txBody>
          <a:bodyPr/>
          <a:lstStyle/>
          <a:p>
            <a:fld id="{D02B33C2-54EE-4A44-9B78-6F01870CE737}" type="slidenum">
              <a:rPr lang="sv-SE" smtClean="0"/>
              <a:t>6</a:t>
            </a:fld>
            <a:endParaRPr lang="sv-SE"/>
          </a:p>
        </p:txBody>
      </p:sp>
      <p:graphicFrame>
        <p:nvGraphicFramePr>
          <p:cNvPr id="7" name="Content Placeholder 6">
            <a:extLst>
              <a:ext uri="{FF2B5EF4-FFF2-40B4-BE49-F238E27FC236}">
                <a16:creationId xmlns:a16="http://schemas.microsoft.com/office/drawing/2014/main" id="{03E8E027-461A-C311-124A-2F765E7E000F}"/>
              </a:ext>
            </a:extLst>
          </p:cNvPr>
          <p:cNvGraphicFramePr>
            <a:graphicFrameLocks noGrp="1"/>
          </p:cNvGraphicFramePr>
          <p:nvPr>
            <p:ph idx="1"/>
          </p:nvPr>
        </p:nvGraphicFramePr>
        <p:xfrm>
          <a:off x="838833" y="1804988"/>
          <a:ext cx="9371013" cy="404653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DCAFCCF6-F70B-5875-521E-4669016C3EC0}"/>
              </a:ext>
            </a:extLst>
          </p:cNvPr>
          <p:cNvSpPr txBox="1"/>
          <p:nvPr/>
        </p:nvSpPr>
        <p:spPr>
          <a:xfrm>
            <a:off x="7803931" y="5926630"/>
            <a:ext cx="2247627" cy="646331"/>
          </a:xfrm>
          <a:prstGeom prst="rect">
            <a:avLst/>
          </a:prstGeom>
          <a:noFill/>
        </p:spPr>
        <p:txBody>
          <a:bodyPr wrap="square" rtlCol="0">
            <a:spAutoFit/>
          </a:bodyPr>
          <a:lstStyle/>
          <a:p>
            <a:r>
              <a:rPr lang="sv-SE" dirty="0"/>
              <a:t>Ny mätmetod fr o m 2024</a:t>
            </a:r>
            <a:endParaRPr lang="en-US" dirty="0"/>
          </a:p>
        </p:txBody>
      </p:sp>
    </p:spTree>
    <p:extLst>
      <p:ext uri="{BB962C8B-B14F-4D97-AF65-F5344CB8AC3E}">
        <p14:creationId xmlns:p14="http://schemas.microsoft.com/office/powerpoint/2010/main" val="192399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7F0972B-FDA3-41DC-AA0C-6CA1E448DEA5}"/>
              </a:ext>
            </a:extLst>
          </p:cNvPr>
          <p:cNvSpPr>
            <a:spLocks noGrp="1"/>
          </p:cNvSpPr>
          <p:nvPr>
            <p:ph type="title"/>
          </p:nvPr>
        </p:nvSpPr>
        <p:spPr/>
        <p:txBody>
          <a:bodyPr/>
          <a:lstStyle/>
          <a:p>
            <a:r>
              <a:rPr lang="sv-SE" dirty="0"/>
              <a:t>Ärenden för resor till fots</a:t>
            </a:r>
            <a:endParaRPr lang="en-US" dirty="0"/>
          </a:p>
        </p:txBody>
      </p:sp>
      <p:sp>
        <p:nvSpPr>
          <p:cNvPr id="4" name="Content Placeholder 3">
            <a:extLst>
              <a:ext uri="{FF2B5EF4-FFF2-40B4-BE49-F238E27FC236}">
                <a16:creationId xmlns:a16="http://schemas.microsoft.com/office/drawing/2014/main" id="{4A970DFB-2996-E07D-7521-9F03D5358199}"/>
              </a:ext>
            </a:extLst>
          </p:cNvPr>
          <p:cNvSpPr>
            <a:spLocks noGrp="1"/>
          </p:cNvSpPr>
          <p:nvPr>
            <p:ph idx="1"/>
          </p:nvPr>
        </p:nvSpPr>
        <p:spPr/>
        <p:txBody>
          <a:bodyPr/>
          <a:lstStyle/>
          <a:p>
            <a:r>
              <a:rPr lang="sv-SE" dirty="0"/>
              <a:t>Resor till jobbet och inköp av dagligvaror är de vanligaste ärendena för en resa till fots inom Uppsala kommun. </a:t>
            </a:r>
            <a:endParaRPr lang="en-US" dirty="0"/>
          </a:p>
        </p:txBody>
      </p:sp>
      <p:graphicFrame>
        <p:nvGraphicFramePr>
          <p:cNvPr id="8" name="Picture Placeholder 7">
            <a:extLst>
              <a:ext uri="{FF2B5EF4-FFF2-40B4-BE49-F238E27FC236}">
                <a16:creationId xmlns:a16="http://schemas.microsoft.com/office/drawing/2014/main" id="{A12E04B8-BEB7-4027-908F-800F5831DB73}"/>
              </a:ext>
            </a:extLst>
          </p:cNvPr>
          <p:cNvGraphicFramePr>
            <a:graphicFrameLocks noGrp="1"/>
          </p:cNvGraphicFramePr>
          <p:nvPr>
            <p:ph type="pic" sz="quarter" idx="13"/>
            <p:extLst>
              <p:ext uri="{D42A27DB-BD31-4B8C-83A1-F6EECF244321}">
                <p14:modId xmlns:p14="http://schemas.microsoft.com/office/powerpoint/2010/main" val="3847435063"/>
              </p:ext>
            </p:extLst>
          </p:nvPr>
        </p:nvGraphicFramePr>
        <p:xfrm>
          <a:off x="5099050" y="0"/>
          <a:ext cx="7085013" cy="47228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4379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53DDCB7-E5BA-197C-64B3-43C825D226DA}"/>
              </a:ext>
            </a:extLst>
          </p:cNvPr>
          <p:cNvSpPr>
            <a:spLocks noGrp="1"/>
          </p:cNvSpPr>
          <p:nvPr>
            <p:ph type="title"/>
          </p:nvPr>
        </p:nvSpPr>
        <p:spPr/>
        <p:txBody>
          <a:bodyPr/>
          <a:lstStyle/>
          <a:p>
            <a:r>
              <a:rPr lang="sv-SE" dirty="0"/>
              <a:t>Resor till fots efter ärende</a:t>
            </a:r>
            <a:endParaRPr lang="en-US" dirty="0"/>
          </a:p>
        </p:txBody>
      </p:sp>
      <p:sp>
        <p:nvSpPr>
          <p:cNvPr id="6" name="Content Placeholder 5">
            <a:extLst>
              <a:ext uri="{FF2B5EF4-FFF2-40B4-BE49-F238E27FC236}">
                <a16:creationId xmlns:a16="http://schemas.microsoft.com/office/drawing/2014/main" id="{104D0C37-B108-2EEF-AAF1-30C818AC7353}"/>
              </a:ext>
            </a:extLst>
          </p:cNvPr>
          <p:cNvSpPr>
            <a:spLocks noGrp="1"/>
          </p:cNvSpPr>
          <p:nvPr>
            <p:ph idx="1"/>
          </p:nvPr>
        </p:nvSpPr>
        <p:spPr/>
        <p:txBody>
          <a:bodyPr/>
          <a:lstStyle/>
          <a:p>
            <a:r>
              <a:rPr lang="sv-SE" dirty="0"/>
              <a:t>Inköp av dagligvaror är det ärende där störst andel resor görs till fots. Resor till jobbet är det ärende där minst andel resor görs till fots. </a:t>
            </a:r>
            <a:endParaRPr lang="en-US" dirty="0"/>
          </a:p>
        </p:txBody>
      </p:sp>
      <p:sp>
        <p:nvSpPr>
          <p:cNvPr id="4" name="Slide Number Placeholder 3">
            <a:extLst>
              <a:ext uri="{FF2B5EF4-FFF2-40B4-BE49-F238E27FC236}">
                <a16:creationId xmlns:a16="http://schemas.microsoft.com/office/drawing/2014/main" id="{2D89230B-0F9C-2A81-075F-DC4BFBC66479}"/>
              </a:ext>
            </a:extLst>
          </p:cNvPr>
          <p:cNvSpPr>
            <a:spLocks noGrp="1"/>
          </p:cNvSpPr>
          <p:nvPr>
            <p:ph type="sldNum" sz="quarter" idx="4294967295"/>
          </p:nvPr>
        </p:nvSpPr>
        <p:spPr>
          <a:xfrm>
            <a:off x="11647488" y="6356350"/>
            <a:ext cx="544512" cy="365125"/>
          </a:xfrm>
        </p:spPr>
        <p:txBody>
          <a:bodyPr/>
          <a:lstStyle/>
          <a:p>
            <a:fld id="{D02B33C2-54EE-4A44-9B78-6F01870CE737}" type="slidenum">
              <a:rPr lang="sv-SE" smtClean="0"/>
              <a:pPr/>
              <a:t>8</a:t>
            </a:fld>
            <a:endParaRPr lang="sv-SE" dirty="0"/>
          </a:p>
        </p:txBody>
      </p:sp>
      <p:graphicFrame>
        <p:nvGraphicFramePr>
          <p:cNvPr id="8" name="Picture Placeholder 7">
            <a:extLst>
              <a:ext uri="{FF2B5EF4-FFF2-40B4-BE49-F238E27FC236}">
                <a16:creationId xmlns:a16="http://schemas.microsoft.com/office/drawing/2014/main" id="{F13BD564-7562-1DFC-CD1C-ACBCCC15DB44}"/>
              </a:ext>
            </a:extLst>
          </p:cNvPr>
          <p:cNvGraphicFramePr>
            <a:graphicFrameLocks noGrp="1"/>
          </p:cNvGraphicFramePr>
          <p:nvPr>
            <p:ph type="pic" sz="quarter" idx="13"/>
            <p:extLst>
              <p:ext uri="{D42A27DB-BD31-4B8C-83A1-F6EECF244321}">
                <p14:modId xmlns:p14="http://schemas.microsoft.com/office/powerpoint/2010/main" val="1813085504"/>
              </p:ext>
            </p:extLst>
          </p:nvPr>
        </p:nvGraphicFramePr>
        <p:xfrm>
          <a:off x="5099050" y="0"/>
          <a:ext cx="7085013" cy="47228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72455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9F3DF0-3C9D-017D-864C-F82D7A3F8FEE}"/>
              </a:ext>
            </a:extLst>
          </p:cNvPr>
          <p:cNvSpPr>
            <a:spLocks noGrp="1"/>
          </p:cNvSpPr>
          <p:nvPr>
            <p:ph type="title"/>
          </p:nvPr>
        </p:nvSpPr>
        <p:spPr/>
        <p:txBody>
          <a:bodyPr/>
          <a:lstStyle/>
          <a:p>
            <a:r>
              <a:rPr lang="sv-SE" dirty="0"/>
              <a:t>Säsongsvariation</a:t>
            </a:r>
            <a:endParaRPr lang="en-US" dirty="0"/>
          </a:p>
        </p:txBody>
      </p:sp>
      <p:sp>
        <p:nvSpPr>
          <p:cNvPr id="4" name="Content Placeholder 3">
            <a:extLst>
              <a:ext uri="{FF2B5EF4-FFF2-40B4-BE49-F238E27FC236}">
                <a16:creationId xmlns:a16="http://schemas.microsoft.com/office/drawing/2014/main" id="{DBFB8041-B27F-1F46-999C-EB4795D9CB1C}"/>
              </a:ext>
            </a:extLst>
          </p:cNvPr>
          <p:cNvSpPr>
            <a:spLocks noGrp="1"/>
          </p:cNvSpPr>
          <p:nvPr>
            <p:ph idx="1"/>
          </p:nvPr>
        </p:nvSpPr>
        <p:spPr/>
        <p:txBody>
          <a:bodyPr/>
          <a:lstStyle/>
          <a:p>
            <a:pPr marL="342900" indent="-342900">
              <a:buFont typeface="Arial" panose="020B0604020202020204" pitchFamily="34" charset="0"/>
              <a:buChar char="•"/>
            </a:pPr>
            <a:r>
              <a:rPr lang="sv-SE" dirty="0"/>
              <a:t>Säsongsvariationen för resor till fots mindre än för cykel </a:t>
            </a:r>
          </a:p>
          <a:p>
            <a:pPr marL="342900" indent="-342900">
              <a:buFont typeface="Arial" panose="020B0604020202020204" pitchFamily="34" charset="0"/>
              <a:buChar char="•"/>
            </a:pPr>
            <a:r>
              <a:rPr lang="sv-SE" dirty="0"/>
              <a:t>Möjligen syns en viss ökning i andelen resor till fots under vintermånaderna. Kanske ersätts cykelresor av resor till fots.</a:t>
            </a:r>
            <a:endParaRPr lang="en-US" dirty="0"/>
          </a:p>
        </p:txBody>
      </p:sp>
      <p:graphicFrame>
        <p:nvGraphicFramePr>
          <p:cNvPr id="8" name="Picture Placeholder 7">
            <a:extLst>
              <a:ext uri="{FF2B5EF4-FFF2-40B4-BE49-F238E27FC236}">
                <a16:creationId xmlns:a16="http://schemas.microsoft.com/office/drawing/2014/main" id="{21EFAE82-2277-E356-DA12-9A859EE60A66}"/>
              </a:ext>
            </a:extLst>
          </p:cNvPr>
          <p:cNvGraphicFramePr>
            <a:graphicFrameLocks noGrp="1"/>
          </p:cNvGraphicFramePr>
          <p:nvPr>
            <p:ph type="pic" sz="quarter" idx="13"/>
          </p:nvPr>
        </p:nvGraphicFramePr>
        <p:xfrm>
          <a:off x="5099050" y="0"/>
          <a:ext cx="7085013" cy="47228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50581353"/>
      </p:ext>
    </p:extLst>
  </p:cSld>
  <p:clrMapOvr>
    <a:masterClrMapping/>
  </p:clrMapOvr>
</p:sld>
</file>

<file path=ppt/theme/theme1.xml><?xml version="1.0" encoding="utf-8"?>
<a:theme xmlns:a="http://schemas.openxmlformats.org/drawingml/2006/main" name="Tema Uppsala">
  <a:themeElements>
    <a:clrScheme name="Uppsala kommun_Färgtema">
      <a:dk1>
        <a:srgbClr val="000000"/>
      </a:dk1>
      <a:lt1>
        <a:srgbClr val="FFFFFF"/>
      </a:lt1>
      <a:dk2>
        <a:srgbClr val="FEDD00"/>
      </a:dk2>
      <a:lt2>
        <a:srgbClr val="252161"/>
      </a:lt2>
      <a:accent1>
        <a:srgbClr val="262261"/>
      </a:accent1>
      <a:accent2>
        <a:srgbClr val="1C9CD9"/>
      </a:accent2>
      <a:accent3>
        <a:srgbClr val="00555C"/>
      </a:accent3>
      <a:accent4>
        <a:srgbClr val="A6CF38"/>
      </a:accent4>
      <a:accent5>
        <a:srgbClr val="45005C"/>
      </a:accent5>
      <a:accent6>
        <a:srgbClr val="FF3C9C"/>
      </a:accent6>
      <a:hlink>
        <a:srgbClr val="0563C1"/>
      </a:hlink>
      <a:folHlink>
        <a:srgbClr val="954F72"/>
      </a:folHlink>
    </a:clrScheme>
    <a:fontScheme name="Uppsala">
      <a:majorFont>
        <a:latin typeface="Source Sans Pro SemiBold"/>
        <a:ea typeface=""/>
        <a:cs typeface=""/>
      </a:majorFont>
      <a:minorFont>
        <a:latin typeface="Source Sans Pro"/>
        <a:ea typeface=""/>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ppsala_mall_blå.potx" id="{0E7526E4-E482-4DFD-A94B-835C4BA9F5F8}" vid="{A39C7BFB-A5E4-4871-BAA0-37C34F76001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Uppsala_mall_blå</Template>
  <TotalTime>5452</TotalTime>
  <Words>579</Words>
  <Application>Microsoft Office PowerPoint</Application>
  <PresentationFormat>Widescreen</PresentationFormat>
  <Paragraphs>89</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Source Sans Pro</vt:lpstr>
      <vt:lpstr>Source Sans Pro Semibold</vt:lpstr>
      <vt:lpstr>Tema Uppsala</vt:lpstr>
      <vt:lpstr>Resvane– och olycksstatistik med fokus på gång</vt:lpstr>
      <vt:lpstr>Bakgrund resvaneundersökning</vt:lpstr>
      <vt:lpstr>Metodändringar från och med 2024</vt:lpstr>
      <vt:lpstr>Resedagbokens utformning</vt:lpstr>
      <vt:lpstr>Resor inom Uppsala kommun</vt:lpstr>
      <vt:lpstr>Resor inom Uppsala tätort</vt:lpstr>
      <vt:lpstr>Ärenden för resor till fots</vt:lpstr>
      <vt:lpstr>Resor till fots efter ärende</vt:lpstr>
      <vt:lpstr>Säsongsvariation</vt:lpstr>
      <vt:lpstr>Olyckstyper för skadade fotgängare</vt:lpstr>
      <vt:lpstr>Fotgängare – singelolyckor, väglagets inverkan</vt:lpstr>
      <vt:lpstr>Utveckling över tid, rapporterade fotgängare-singelolyckor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Wallström Måns</dc:creator>
  <cp:lastModifiedBy>Wallström Måns</cp:lastModifiedBy>
  <cp:revision>2</cp:revision>
  <cp:lastPrinted>2016-04-19T07:45:19Z</cp:lastPrinted>
  <dcterms:created xsi:type="dcterms:W3CDTF">2026-03-30T14:03:23Z</dcterms:created>
  <dcterms:modified xsi:type="dcterms:W3CDTF">2026-04-08T10:51:56Z</dcterms:modified>
</cp:coreProperties>
</file>